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9" r:id="rId2"/>
  </p:sldMasterIdLst>
  <p:notesMasterIdLst>
    <p:notesMasterId r:id="rId21"/>
  </p:notesMasterIdLst>
  <p:sldIdLst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64" r:id="rId18"/>
    <p:sldId id="272" r:id="rId19"/>
    <p:sldId id="27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mic Sans MS" panose="030F0702030302020204" pitchFamily="66" charset="0"/>
      <p:regular r:id="rId26"/>
      <p:bold r:id="rId27"/>
      <p:italic r:id="rId28"/>
      <p:boldItalic r:id="rId29"/>
    </p:embeddedFont>
    <p:embeddedFont>
      <p:font typeface="맑은 고딕" panose="020B0503020000020004" pitchFamily="34" charset="-127"/>
      <p:regular r:id="rId30"/>
      <p:bold r:id="rId31"/>
    </p:embeddedFont>
    <p:embeddedFont>
      <p:font typeface="Lora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68thY8pmYqXxrQR5fH7aL+Zp0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1C82FF"/>
    <a:srgbClr val="1ED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D87B55-42E0-47AA-BAA1-128E3326E52E}">
  <a:tblStyle styleId="{94D87B55-42E0-47AA-BAA1-128E3326E52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4FE"/>
          </a:solidFill>
        </a:fill>
      </a:tcStyle>
    </a:wholeTbl>
    <a:band1H>
      <a:tcTxStyle/>
      <a:tcStyle>
        <a:tcBdr/>
        <a:fill>
          <a:solidFill>
            <a:srgbClr val="CAE7F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E7F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e4d8c35a74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e4d8c35a74_3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ge4d8c35a74_3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446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e442d6b6e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e442d6b6e7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ge442d6b6e7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>
            <a:spLocks noGrp="1"/>
          </p:cNvSpPr>
          <p:nvPr>
            <p:ph type="pic" idx="2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51"/>
          <p:cNvSpPr>
            <a:spLocks noGrp="1"/>
          </p:cNvSpPr>
          <p:nvPr>
            <p:ph type="pic" idx="3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51"/>
          <p:cNvSpPr>
            <a:spLocks noGrp="1"/>
          </p:cNvSpPr>
          <p:nvPr>
            <p:ph type="pic" idx="4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51"/>
          <p:cNvSpPr>
            <a:spLocks noGrp="1"/>
          </p:cNvSpPr>
          <p:nvPr>
            <p:ph type="pic" idx="5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ents slide layout">
  <p:cSld name="11_Contents slide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2"/>
          <p:cNvSpPr/>
          <p:nvPr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62"/>
          <p:cNvGrpSpPr/>
          <p:nvPr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50" name="Google Shape;50;p62"/>
            <p:cNvSpPr/>
            <p:nvPr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2"/>
            <p:cNvSpPr/>
            <p:nvPr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" name="Google Shape;52;p62"/>
            <p:cNvGrpSpPr/>
            <p:nvPr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53" name="Google Shape;53;p62"/>
              <p:cNvSpPr/>
              <p:nvPr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62"/>
              <p:cNvSpPr/>
              <p:nvPr/>
            </p:nvSpPr>
            <p:spPr>
              <a:xfrm>
                <a:off x="1655532" y="5616970"/>
                <a:ext cx="142969" cy="144016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" name="Google Shape;55;p62"/>
          <p:cNvSpPr>
            <a:spLocks noGrp="1"/>
          </p:cNvSpPr>
          <p:nvPr>
            <p:ph type="pic" idx="2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6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ontents slide layout">
  <p:cSld name="13_Contents slide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>
            <a:spLocks noGrp="1"/>
          </p:cNvSpPr>
          <p:nvPr>
            <p:ph type="pic" idx="2"/>
          </p:nvPr>
        </p:nvSpPr>
        <p:spPr>
          <a:xfrm>
            <a:off x="3779656" y="1838324"/>
            <a:ext cx="8412345" cy="40671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4"/>
          <p:cNvSpPr>
            <a:spLocks noGrp="1"/>
          </p:cNvSpPr>
          <p:nvPr>
            <p:ph type="pic" idx="3"/>
          </p:nvPr>
        </p:nvSpPr>
        <p:spPr>
          <a:xfrm>
            <a:off x="0" y="1285875"/>
            <a:ext cx="4432248" cy="40671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6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458054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1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2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7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2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2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2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2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2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2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DA1A32-608F-4870-B9EC-CDE9C3F551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639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8"/>
          <p:cNvSpPr/>
          <p:nvPr/>
        </p:nvSpPr>
        <p:spPr>
          <a:xfrm>
            <a:off x="0" y="5724052"/>
            <a:ext cx="7228116" cy="53005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58"/>
          <p:cNvGrpSpPr/>
          <p:nvPr/>
        </p:nvGrpSpPr>
        <p:grpSpPr>
          <a:xfrm>
            <a:off x="738218" y="2580613"/>
            <a:ext cx="6123410" cy="3364399"/>
            <a:chOff x="-548507" y="477868"/>
            <a:chExt cx="11570450" cy="6357177"/>
          </a:xfrm>
        </p:grpSpPr>
        <p:sp>
          <p:nvSpPr>
            <p:cNvPr id="26" name="Google Shape;26;p58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/>
              <a:ahLst/>
              <a:cxnLst/>
              <a:rect l="l" t="t" r="r" b="b"/>
              <a:pathLst>
                <a:path w="1657350" h="57150" extrusionOk="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8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/>
              <a:ahLst/>
              <a:cxnLst/>
              <a:rect l="l" t="t" r="r" b="b"/>
              <a:pathLst>
                <a:path w="1314450" h="857250" extrusionOk="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8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/>
              <a:ahLst/>
              <a:cxnLst/>
              <a:rect l="l" t="t" r="r" b="b"/>
              <a:pathLst>
                <a:path w="1200150" h="733425" extrusionOk="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8"/>
            <p:cNvSpPr/>
            <p:nvPr/>
          </p:nvSpPr>
          <p:spPr>
            <a:xfrm>
              <a:off x="-548507" y="6164484"/>
              <a:ext cx="11570450" cy="460187"/>
            </a:xfrm>
            <a:custGeom>
              <a:avLst/>
              <a:gdLst/>
              <a:ahLst/>
              <a:cxnLst/>
              <a:rect l="l" t="t" r="r" b="b"/>
              <a:pathLst>
                <a:path w="1676400" h="66675" extrusionOk="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8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/>
              <a:ahLst/>
              <a:cxnLst/>
              <a:rect l="l" t="t" r="r" b="b"/>
              <a:pathLst>
                <a:path w="1618413" h="184076" extrusionOk="0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" name="Google Shape;31;p58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2" name="Google Shape;32;p58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58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58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5" name="Google Shape;35;p58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58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58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58"/>
          <p:cNvSpPr>
            <a:spLocks noGrp="1"/>
          </p:cNvSpPr>
          <p:nvPr>
            <p:ph type="pic" idx="2"/>
          </p:nvPr>
        </p:nvSpPr>
        <p:spPr>
          <a:xfrm>
            <a:off x="1560919" y="2771971"/>
            <a:ext cx="4535081" cy="27235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layout">
  <p:cSld name="Image slide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0"/>
          <p:cNvSpPr>
            <a:spLocks noGrp="1"/>
          </p:cNvSpPr>
          <p:nvPr>
            <p:ph type="pic" idx="2"/>
          </p:nvPr>
        </p:nvSpPr>
        <p:spPr>
          <a:xfrm>
            <a:off x="8133805" y="1987826"/>
            <a:ext cx="3312000" cy="48701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0"/>
          <p:cNvSpPr/>
          <p:nvPr/>
        </p:nvSpPr>
        <p:spPr>
          <a:xfrm>
            <a:off x="8133805" y="0"/>
            <a:ext cx="3312000" cy="1860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0"/>
          <p:cNvSpPr>
            <a:spLocks noGrp="1"/>
          </p:cNvSpPr>
          <p:nvPr>
            <p:ph type="pic" idx="3"/>
          </p:nvPr>
        </p:nvSpPr>
        <p:spPr>
          <a:xfrm>
            <a:off x="4650651" y="0"/>
            <a:ext cx="3312000" cy="48701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0"/>
          <p:cNvSpPr/>
          <p:nvPr/>
        </p:nvSpPr>
        <p:spPr>
          <a:xfrm>
            <a:off x="4650651" y="4997807"/>
            <a:ext cx="3312000" cy="1860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2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0" r="23060"/>
          <a:stretch>
            <a:fillRect/>
          </a:stretch>
        </p:blipFill>
        <p:spPr/>
      </p:pic>
      <p:pic>
        <p:nvPicPr>
          <p:cNvPr id="9" name="Picture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0" r="23060"/>
          <a:stretch>
            <a:fillRect/>
          </a:stretch>
        </p:blipFill>
        <p:spPr>
          <a:xfrm>
            <a:off x="5622521" y="66088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</p:pic>
      <p:sp>
        <p:nvSpPr>
          <p:cNvPr id="26" name="Google Shape;86;p1"/>
          <p:cNvSpPr/>
          <p:nvPr/>
        </p:nvSpPr>
        <p:spPr>
          <a:xfrm>
            <a:off x="549117" y="2238151"/>
            <a:ext cx="425797" cy="393798"/>
          </a:xfrm>
          <a:custGeom>
            <a:avLst/>
            <a:gdLst/>
            <a:ahLst/>
            <a:cxnLst/>
            <a:rect l="l" t="t" r="r" b="b"/>
            <a:pathLst>
              <a:path w="115863" h="107156" extrusionOk="0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87;p1"/>
          <p:cNvSpPr txBox="1"/>
          <p:nvPr/>
        </p:nvSpPr>
        <p:spPr>
          <a:xfrm>
            <a:off x="1123050" y="2468600"/>
            <a:ext cx="34437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chemeClr val="dk1"/>
                </a:solidFill>
              </a:rPr>
              <a:t>LOCK &amp; KEYS</a:t>
            </a:r>
            <a:endParaRPr sz="38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</a:rPr>
              <a:t>TO </a:t>
            </a:r>
            <a:endParaRPr sz="36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dk1"/>
                </a:solidFill>
              </a:rPr>
              <a:t>Hac</a:t>
            </a:r>
            <a:r>
              <a:rPr lang="en-US" sz="3600" b="1" dirty="0">
                <a:solidFill>
                  <a:schemeClr val="dk1"/>
                </a:solidFill>
              </a:rPr>
              <a:t>-KEY-</a:t>
            </a:r>
            <a:r>
              <a:rPr lang="en-US" sz="3600" b="1" dirty="0" err="1">
                <a:solidFill>
                  <a:schemeClr val="dk1"/>
                </a:solidFill>
              </a:rPr>
              <a:t>ing</a:t>
            </a:r>
            <a:endParaRPr sz="3600" b="1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700" b="1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F3F3F"/>
              </a:solidFill>
            </a:endParaRPr>
          </a:p>
        </p:txBody>
      </p:sp>
      <p:sp>
        <p:nvSpPr>
          <p:cNvPr id="28" name="Google Shape;88;p1"/>
          <p:cNvSpPr/>
          <p:nvPr/>
        </p:nvSpPr>
        <p:spPr>
          <a:xfrm>
            <a:off x="346428" y="4697419"/>
            <a:ext cx="25758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HPE MENTORS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 dirty="0">
                <a:solidFill>
                  <a:schemeClr val="dk1"/>
                </a:solidFill>
              </a:rPr>
              <a:t>Mrs. </a:t>
            </a:r>
            <a:r>
              <a:rPr lang="en-US" sz="1300" b="1" dirty="0" err="1">
                <a:solidFill>
                  <a:schemeClr val="dk1"/>
                </a:solidFill>
              </a:rPr>
              <a:t>Supriya</a:t>
            </a:r>
            <a:r>
              <a:rPr lang="en-US" sz="1300" b="1" dirty="0">
                <a:solidFill>
                  <a:schemeClr val="dk1"/>
                </a:solidFill>
              </a:rPr>
              <a:t> </a:t>
            </a:r>
            <a:r>
              <a:rPr lang="en-US" sz="1300" b="1" dirty="0" err="1">
                <a:solidFill>
                  <a:schemeClr val="dk1"/>
                </a:solidFill>
              </a:rPr>
              <a:t>Kamthania</a:t>
            </a:r>
            <a:endParaRPr sz="1300" b="1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 dirty="0">
                <a:solidFill>
                  <a:schemeClr val="dk1"/>
                </a:solidFill>
              </a:rPr>
              <a:t>Ms. Manisha M</a:t>
            </a:r>
            <a:endParaRPr sz="22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3F3F3F"/>
              </a:solidFill>
            </a:endParaRPr>
          </a:p>
        </p:txBody>
      </p:sp>
      <p:sp>
        <p:nvSpPr>
          <p:cNvPr id="29" name="Google Shape;89;p1"/>
          <p:cNvSpPr/>
          <p:nvPr/>
        </p:nvSpPr>
        <p:spPr>
          <a:xfrm rot="10800000">
            <a:off x="4650122" y="3912688"/>
            <a:ext cx="425797" cy="393798"/>
          </a:xfrm>
          <a:custGeom>
            <a:avLst/>
            <a:gdLst/>
            <a:ahLst/>
            <a:cxnLst/>
            <a:rect l="l" t="t" r="r" b="b"/>
            <a:pathLst>
              <a:path w="115863" h="107156" extrusionOk="0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91;p1"/>
          <p:cNvCxnSpPr/>
          <p:nvPr/>
        </p:nvCxnSpPr>
        <p:spPr>
          <a:xfrm>
            <a:off x="492700" y="4447600"/>
            <a:ext cx="4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92;p1"/>
          <p:cNvCxnSpPr/>
          <p:nvPr/>
        </p:nvCxnSpPr>
        <p:spPr>
          <a:xfrm rot="10800000" flipH="1">
            <a:off x="384950" y="1946575"/>
            <a:ext cx="49413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93;p1"/>
          <p:cNvSpPr txBox="1"/>
          <p:nvPr/>
        </p:nvSpPr>
        <p:spPr>
          <a:xfrm>
            <a:off x="3072737" y="4729830"/>
            <a:ext cx="23475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VIT MENTORS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 dirty="0">
                <a:solidFill>
                  <a:schemeClr val="dk1"/>
                </a:solidFill>
              </a:rPr>
              <a:t>Dr.  </a:t>
            </a:r>
            <a:r>
              <a:rPr lang="en-US" sz="1300" b="1" dirty="0" err="1">
                <a:solidFill>
                  <a:schemeClr val="dk1"/>
                </a:solidFill>
              </a:rPr>
              <a:t>Manikandan</a:t>
            </a:r>
            <a:r>
              <a:rPr lang="en-US" sz="1300" b="1" dirty="0">
                <a:solidFill>
                  <a:schemeClr val="dk1"/>
                </a:solidFill>
              </a:rPr>
              <a:t> N.</a:t>
            </a:r>
            <a:endParaRPr sz="1300" b="1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 dirty="0">
                <a:solidFill>
                  <a:schemeClr val="dk1"/>
                </a:solidFill>
              </a:rPr>
              <a:t>Dr.  </a:t>
            </a:r>
            <a:r>
              <a:rPr lang="en-US" sz="1300" b="1" dirty="0" err="1">
                <a:solidFill>
                  <a:schemeClr val="dk1"/>
                </a:solidFill>
              </a:rPr>
              <a:t>Priya</a:t>
            </a:r>
            <a:r>
              <a:rPr lang="en-US" sz="1300" b="1" dirty="0">
                <a:solidFill>
                  <a:schemeClr val="dk1"/>
                </a:solidFill>
              </a:rPr>
              <a:t> V</a:t>
            </a:r>
            <a:endParaRPr b="1" dirty="0"/>
          </a:p>
        </p:txBody>
      </p:sp>
      <p:pic>
        <p:nvPicPr>
          <p:cNvPr id="33" name="Google Shape;9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50" y="405712"/>
            <a:ext cx="1992375" cy="8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9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075" y="167475"/>
            <a:ext cx="1259175" cy="131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4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2"/>
          <p:cNvSpPr txBox="1">
            <a:spLocks noGrp="1"/>
          </p:cNvSpPr>
          <p:nvPr>
            <p:ph type="body" idx="1"/>
          </p:nvPr>
        </p:nvSpPr>
        <p:spPr>
          <a:xfrm>
            <a:off x="323525" y="339500"/>
            <a:ext cx="98628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3800" b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Application Code is not mine anymore!</a:t>
            </a:r>
            <a:endParaRPr sz="3800" b="1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32"/>
          <p:cNvSpPr txBox="1"/>
          <p:nvPr/>
        </p:nvSpPr>
        <p:spPr>
          <a:xfrm>
            <a:off x="1359843" y="2670063"/>
            <a:ext cx="1787700" cy="5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/>
                </a:solidFill>
              </a:rPr>
              <a:t>Python</a:t>
            </a:r>
            <a:endParaRPr sz="27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2"/>
          <p:cNvSpPr txBox="1"/>
          <p:nvPr/>
        </p:nvSpPr>
        <p:spPr>
          <a:xfrm>
            <a:off x="9327241" y="2691025"/>
            <a:ext cx="131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4"/>
                </a:solidFill>
              </a:rPr>
              <a:t>Java</a:t>
            </a:r>
            <a:endParaRPr sz="27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2"/>
          <p:cNvSpPr txBox="1"/>
          <p:nvPr/>
        </p:nvSpPr>
        <p:spPr>
          <a:xfrm>
            <a:off x="5453124" y="4903300"/>
            <a:ext cx="1314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1"/>
                </a:solidFill>
              </a:rPr>
              <a:t>PHP</a:t>
            </a:r>
            <a:endParaRPr sz="27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2"/>
          <p:cNvSpPr txBox="1"/>
          <p:nvPr/>
        </p:nvSpPr>
        <p:spPr>
          <a:xfrm>
            <a:off x="1174499" y="3390902"/>
            <a:ext cx="263901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F3F3F"/>
                </a:solidFill>
              </a:rPr>
              <a:t>A PICKLE VULNERABILITY?</a:t>
            </a:r>
            <a:endParaRPr sz="1200" b="1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F3F3F"/>
              </a:solidFill>
            </a:endParaRPr>
          </a:p>
        </p:txBody>
      </p:sp>
      <p:grpSp>
        <p:nvGrpSpPr>
          <p:cNvPr id="560" name="Google Shape;560;p32"/>
          <p:cNvGrpSpPr/>
          <p:nvPr/>
        </p:nvGrpSpPr>
        <p:grpSpPr>
          <a:xfrm>
            <a:off x="8340954" y="2962626"/>
            <a:ext cx="3345188" cy="889974"/>
            <a:chOff x="2597088" y="4560313"/>
            <a:chExt cx="2946000" cy="889974"/>
          </a:xfrm>
        </p:grpSpPr>
        <p:sp>
          <p:nvSpPr>
            <p:cNvPr id="561" name="Google Shape;561;p32"/>
            <p:cNvSpPr txBox="1"/>
            <p:nvPr/>
          </p:nvSpPr>
          <p:spPr>
            <a:xfrm>
              <a:off x="3021853" y="4560313"/>
              <a:ext cx="2344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2"/>
            <p:cNvSpPr txBox="1"/>
            <p:nvPr/>
          </p:nvSpPr>
          <p:spPr>
            <a:xfrm>
              <a:off x="2597088" y="4988587"/>
              <a:ext cx="294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3F3F3F"/>
                  </a:solidFill>
                </a:rPr>
                <a:t>WHAT IS THE PROBLEM WITH THE NAME OF MY CLASS?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32"/>
          <p:cNvGrpSpPr/>
          <p:nvPr/>
        </p:nvGrpSpPr>
        <p:grpSpPr>
          <a:xfrm>
            <a:off x="3911374" y="5508750"/>
            <a:ext cx="4529353" cy="553906"/>
            <a:chOff x="3017854" y="4283307"/>
            <a:chExt cx="2455200" cy="553906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3021853" y="4560313"/>
              <a:ext cx="2344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2"/>
            <p:cNvSpPr txBox="1"/>
            <p:nvPr/>
          </p:nvSpPr>
          <p:spPr>
            <a:xfrm>
              <a:off x="3017854" y="4283307"/>
              <a:ext cx="2455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3F3F3F"/>
                  </a:solidFill>
                </a:rPr>
                <a:t>WHAT DOES SERIALIZING AND UNSERIALIZING MEAN?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32"/>
          <p:cNvSpPr/>
          <p:nvPr/>
        </p:nvSpPr>
        <p:spPr>
          <a:xfrm>
            <a:off x="7202362" y="2333208"/>
            <a:ext cx="433874" cy="333274"/>
          </a:xfrm>
          <a:custGeom>
            <a:avLst/>
            <a:gdLst/>
            <a:ahLst/>
            <a:cxnLst/>
            <a:rect l="l" t="t" r="r" b="b"/>
            <a:pathLst>
              <a:path w="3186824" h="2447912" extrusionOk="0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2"/>
          <p:cNvSpPr/>
          <p:nvPr/>
        </p:nvSpPr>
        <p:spPr>
          <a:xfrm>
            <a:off x="4578646" y="2285806"/>
            <a:ext cx="441114" cy="380677"/>
          </a:xfrm>
          <a:custGeom>
            <a:avLst/>
            <a:gdLst/>
            <a:ahLst/>
            <a:cxnLst/>
            <a:rect l="l" t="t" r="r" b="b"/>
            <a:pathLst>
              <a:path w="3240006" h="2796091" extrusionOk="0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8" name="Google Shape;568;p32"/>
          <p:cNvGrpSpPr/>
          <p:nvPr/>
        </p:nvGrpSpPr>
        <p:grpSpPr>
          <a:xfrm>
            <a:off x="5670460" y="2867459"/>
            <a:ext cx="879330" cy="1123079"/>
            <a:chOff x="3394971" y="2672871"/>
            <a:chExt cx="1522123" cy="1944053"/>
          </a:xfrm>
        </p:grpSpPr>
        <p:sp>
          <p:nvSpPr>
            <p:cNvPr id="569" name="Google Shape;569;p32"/>
            <p:cNvSpPr/>
            <p:nvPr/>
          </p:nvSpPr>
          <p:spPr>
            <a:xfrm>
              <a:off x="3761712" y="3342479"/>
              <a:ext cx="781050" cy="781050"/>
            </a:xfrm>
            <a:custGeom>
              <a:avLst/>
              <a:gdLst/>
              <a:ahLst/>
              <a:cxnLst/>
              <a:rect l="l" t="t" r="r" b="b"/>
              <a:pathLst>
                <a:path w="781050" h="781050" extrusionOk="0">
                  <a:moveTo>
                    <a:pt x="0" y="0"/>
                  </a:moveTo>
                  <a:lnTo>
                    <a:pt x="781050" y="0"/>
                  </a:lnTo>
                  <a:lnTo>
                    <a:pt x="781050" y="781050"/>
                  </a:lnTo>
                  <a:lnTo>
                    <a:pt x="0" y="781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80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94971" y="2672871"/>
              <a:ext cx="1522123" cy="1944053"/>
            </a:xfrm>
            <a:custGeom>
              <a:avLst/>
              <a:gdLst/>
              <a:ahLst/>
              <a:cxnLst/>
              <a:rect l="l" t="t" r="r" b="b"/>
              <a:pathLst>
                <a:path w="1522123" h="1944053" extrusionOk="0">
                  <a:moveTo>
                    <a:pt x="745836" y="1944053"/>
                  </a:moveTo>
                  <a:cubicBezTo>
                    <a:pt x="682018" y="1908810"/>
                    <a:pt x="615343" y="1879283"/>
                    <a:pt x="551526" y="1842135"/>
                  </a:cubicBezTo>
                  <a:cubicBezTo>
                    <a:pt x="382933" y="1742123"/>
                    <a:pt x="216398" y="1571249"/>
                    <a:pt x="124806" y="1456373"/>
                  </a:cubicBezTo>
                  <a:cubicBezTo>
                    <a:pt x="45180" y="1356504"/>
                    <a:pt x="-1299" y="1215052"/>
                    <a:pt x="28" y="1154430"/>
                  </a:cubicBezTo>
                  <a:lnTo>
                    <a:pt x="28" y="296228"/>
                  </a:lnTo>
                  <a:cubicBezTo>
                    <a:pt x="282921" y="289560"/>
                    <a:pt x="525808" y="180975"/>
                    <a:pt x="743931" y="9525"/>
                  </a:cubicBezTo>
                  <a:cubicBezTo>
                    <a:pt x="760123" y="-2858"/>
                    <a:pt x="767743" y="-3810"/>
                    <a:pt x="782983" y="10478"/>
                  </a:cubicBezTo>
                  <a:cubicBezTo>
                    <a:pt x="883948" y="109538"/>
                    <a:pt x="1009678" y="165735"/>
                    <a:pt x="1141123" y="211455"/>
                  </a:cubicBezTo>
                  <a:cubicBezTo>
                    <a:pt x="1255423" y="251460"/>
                    <a:pt x="1371628" y="278130"/>
                    <a:pt x="1490691" y="296228"/>
                  </a:cubicBezTo>
                  <a:cubicBezTo>
                    <a:pt x="1506883" y="299085"/>
                    <a:pt x="1522123" y="298133"/>
                    <a:pt x="1522123" y="323850"/>
                  </a:cubicBezTo>
                  <a:cubicBezTo>
                    <a:pt x="1518313" y="570548"/>
                    <a:pt x="1517361" y="816293"/>
                    <a:pt x="1514503" y="1062990"/>
                  </a:cubicBezTo>
                  <a:cubicBezTo>
                    <a:pt x="1512598" y="1274445"/>
                    <a:pt x="1422111" y="1447800"/>
                    <a:pt x="1280188" y="1596390"/>
                  </a:cubicBezTo>
                  <a:cubicBezTo>
                    <a:pt x="1141123" y="1743075"/>
                    <a:pt x="974436" y="1847850"/>
                    <a:pt x="790603" y="1927860"/>
                  </a:cubicBezTo>
                  <a:cubicBezTo>
                    <a:pt x="781078" y="1932623"/>
                    <a:pt x="768696" y="1932623"/>
                    <a:pt x="762028" y="1944053"/>
                  </a:cubicBezTo>
                  <a:lnTo>
                    <a:pt x="745836" y="19440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415022" y="2697320"/>
              <a:ext cx="1482147" cy="1894260"/>
            </a:xfrm>
            <a:custGeom>
              <a:avLst/>
              <a:gdLst/>
              <a:ahLst/>
              <a:cxnLst/>
              <a:rect l="l" t="t" r="r" b="b"/>
              <a:pathLst>
                <a:path w="1482147" h="1894260" extrusionOk="0">
                  <a:moveTo>
                    <a:pt x="931" y="709929"/>
                  </a:moveTo>
                  <a:lnTo>
                    <a:pt x="931" y="314641"/>
                  </a:lnTo>
                  <a:cubicBezTo>
                    <a:pt x="931" y="301306"/>
                    <a:pt x="-974" y="289876"/>
                    <a:pt x="19981" y="288924"/>
                  </a:cubicBezTo>
                  <a:cubicBezTo>
                    <a:pt x="231436" y="280351"/>
                    <a:pt x="421936" y="207009"/>
                    <a:pt x="600054" y="97471"/>
                  </a:cubicBezTo>
                  <a:cubicBezTo>
                    <a:pt x="644821" y="69849"/>
                    <a:pt x="688636" y="40321"/>
                    <a:pt x="729594" y="6984"/>
                  </a:cubicBezTo>
                  <a:cubicBezTo>
                    <a:pt x="738166" y="-636"/>
                    <a:pt x="744834" y="-3494"/>
                    <a:pt x="755311" y="6031"/>
                  </a:cubicBezTo>
                  <a:cubicBezTo>
                    <a:pt x="845799" y="91756"/>
                    <a:pt x="954384" y="146049"/>
                    <a:pt x="1069636" y="188911"/>
                  </a:cubicBezTo>
                  <a:cubicBezTo>
                    <a:pt x="1194414" y="235584"/>
                    <a:pt x="1322049" y="268921"/>
                    <a:pt x="1453494" y="287971"/>
                  </a:cubicBezTo>
                  <a:cubicBezTo>
                    <a:pt x="1475401" y="290829"/>
                    <a:pt x="1483021" y="299401"/>
                    <a:pt x="1482069" y="321309"/>
                  </a:cubicBezTo>
                  <a:cubicBezTo>
                    <a:pt x="1479211" y="565149"/>
                    <a:pt x="1484128" y="817868"/>
                    <a:pt x="1475401" y="1051876"/>
                  </a:cubicBezTo>
                  <a:cubicBezTo>
                    <a:pt x="1472544" y="1220469"/>
                    <a:pt x="1406821" y="1366201"/>
                    <a:pt x="1302046" y="1494789"/>
                  </a:cubicBezTo>
                  <a:cubicBezTo>
                    <a:pt x="1153456" y="1675764"/>
                    <a:pt x="962956" y="1797684"/>
                    <a:pt x="750549" y="1890076"/>
                  </a:cubicBezTo>
                  <a:cubicBezTo>
                    <a:pt x="741024" y="1893886"/>
                    <a:pt x="732451" y="1896744"/>
                    <a:pt x="721021" y="1891029"/>
                  </a:cubicBezTo>
                  <a:cubicBezTo>
                    <a:pt x="494326" y="1786254"/>
                    <a:pt x="254694" y="1575817"/>
                    <a:pt x="140949" y="1447164"/>
                  </a:cubicBezTo>
                  <a:cubicBezTo>
                    <a:pt x="48926" y="1343080"/>
                    <a:pt x="13406" y="1202340"/>
                    <a:pt x="6646" y="1148539"/>
                  </a:cubicBezTo>
                  <a:cubicBezTo>
                    <a:pt x="-4400" y="1025666"/>
                    <a:pt x="1884" y="846454"/>
                    <a:pt x="931" y="70992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3470256" y="2772884"/>
              <a:ext cx="1373222" cy="1738369"/>
            </a:xfrm>
            <a:custGeom>
              <a:avLst/>
              <a:gdLst/>
              <a:ahLst/>
              <a:cxnLst/>
              <a:rect l="l" t="t" r="r" b="b"/>
              <a:pathLst>
                <a:path w="1373222" h="1738369" extrusionOk="0">
                  <a:moveTo>
                    <a:pt x="1368733" y="295275"/>
                  </a:moveTo>
                  <a:cubicBezTo>
                    <a:pt x="1371908" y="403542"/>
                    <a:pt x="1376931" y="696073"/>
                    <a:pt x="1368886" y="916305"/>
                  </a:cubicBezTo>
                  <a:cubicBezTo>
                    <a:pt x="1373649" y="1116330"/>
                    <a:pt x="1270015" y="1288733"/>
                    <a:pt x="1158230" y="1424940"/>
                  </a:cubicBezTo>
                  <a:cubicBezTo>
                    <a:pt x="1046445" y="1561147"/>
                    <a:pt x="871528" y="1660208"/>
                    <a:pt x="698173" y="1733550"/>
                  </a:cubicBezTo>
                  <a:cubicBezTo>
                    <a:pt x="688648" y="1737360"/>
                    <a:pt x="680075" y="1741170"/>
                    <a:pt x="668645" y="1735455"/>
                  </a:cubicBezTo>
                  <a:cubicBezTo>
                    <a:pt x="472430" y="1644968"/>
                    <a:pt x="293360" y="1531620"/>
                    <a:pt x="158105" y="1359218"/>
                  </a:cubicBezTo>
                  <a:cubicBezTo>
                    <a:pt x="84763" y="1264920"/>
                    <a:pt x="32375" y="1161098"/>
                    <a:pt x="12373" y="1042035"/>
                  </a:cubicBezTo>
                  <a:cubicBezTo>
                    <a:pt x="-12709" y="864076"/>
                    <a:pt x="8206" y="421342"/>
                    <a:pt x="7610" y="291465"/>
                  </a:cubicBezTo>
                  <a:cubicBezTo>
                    <a:pt x="7533" y="274679"/>
                    <a:pt x="3800" y="263843"/>
                    <a:pt x="26660" y="262890"/>
                  </a:cubicBezTo>
                  <a:cubicBezTo>
                    <a:pt x="256213" y="256223"/>
                    <a:pt x="455285" y="167640"/>
                    <a:pt x="638165" y="35243"/>
                  </a:cubicBezTo>
                  <a:cubicBezTo>
                    <a:pt x="655310" y="22860"/>
                    <a:pt x="672455" y="0"/>
                    <a:pt x="689600" y="0"/>
                  </a:cubicBezTo>
                  <a:cubicBezTo>
                    <a:pt x="704840" y="0"/>
                    <a:pt x="720080" y="23813"/>
                    <a:pt x="736273" y="37147"/>
                  </a:cubicBezTo>
                  <a:cubicBezTo>
                    <a:pt x="848668" y="127635"/>
                    <a:pt x="980113" y="177165"/>
                    <a:pt x="1116320" y="217170"/>
                  </a:cubicBezTo>
                  <a:cubicBezTo>
                    <a:pt x="1191568" y="239077"/>
                    <a:pt x="1267768" y="255270"/>
                    <a:pt x="1344920" y="266700"/>
                  </a:cubicBezTo>
                  <a:cubicBezTo>
                    <a:pt x="1364923" y="269558"/>
                    <a:pt x="1368733" y="276225"/>
                    <a:pt x="1368733" y="295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3868391" y="3567180"/>
              <a:ext cx="552450" cy="506968"/>
            </a:xfrm>
            <a:custGeom>
              <a:avLst/>
              <a:gdLst/>
              <a:ahLst/>
              <a:cxnLst/>
              <a:rect l="l" t="t" r="r" b="b"/>
              <a:pathLst>
                <a:path w="552450" h="506968" extrusionOk="0">
                  <a:moveTo>
                    <a:pt x="280152" y="104375"/>
                  </a:moveTo>
                  <a:cubicBezTo>
                    <a:pt x="244049" y="104375"/>
                    <a:pt x="214782" y="133642"/>
                    <a:pt x="214782" y="169745"/>
                  </a:cubicBezTo>
                  <a:cubicBezTo>
                    <a:pt x="214782" y="196822"/>
                    <a:pt x="231245" y="220054"/>
                    <a:pt x="254707" y="229978"/>
                  </a:cubicBezTo>
                  <a:lnTo>
                    <a:pt x="256865" y="230414"/>
                  </a:lnTo>
                  <a:lnTo>
                    <a:pt x="213311" y="359358"/>
                  </a:lnTo>
                  <a:lnTo>
                    <a:pt x="344050" y="359358"/>
                  </a:lnTo>
                  <a:lnTo>
                    <a:pt x="300685" y="230970"/>
                  </a:lnTo>
                  <a:lnTo>
                    <a:pt x="305597" y="229978"/>
                  </a:lnTo>
                  <a:cubicBezTo>
                    <a:pt x="329060" y="220054"/>
                    <a:pt x="345522" y="196822"/>
                    <a:pt x="345522" y="169745"/>
                  </a:cubicBezTo>
                  <a:cubicBezTo>
                    <a:pt x="345522" y="133642"/>
                    <a:pt x="316255" y="104375"/>
                    <a:pt x="280152" y="104375"/>
                  </a:cubicBezTo>
                  <a:close/>
                  <a:moveTo>
                    <a:pt x="26670" y="88"/>
                  </a:moveTo>
                  <a:cubicBezTo>
                    <a:pt x="108585" y="1040"/>
                    <a:pt x="192405" y="88"/>
                    <a:pt x="276225" y="88"/>
                  </a:cubicBezTo>
                  <a:cubicBezTo>
                    <a:pt x="360045" y="88"/>
                    <a:pt x="443865" y="1040"/>
                    <a:pt x="526733" y="88"/>
                  </a:cubicBezTo>
                  <a:cubicBezTo>
                    <a:pt x="546735" y="88"/>
                    <a:pt x="552450" y="5803"/>
                    <a:pt x="552450" y="25805"/>
                  </a:cubicBezTo>
                  <a:cubicBezTo>
                    <a:pt x="551498" y="140105"/>
                    <a:pt x="551498" y="255358"/>
                    <a:pt x="552450" y="369658"/>
                  </a:cubicBezTo>
                  <a:cubicBezTo>
                    <a:pt x="552450" y="390613"/>
                    <a:pt x="544830" y="404900"/>
                    <a:pt x="530543" y="418235"/>
                  </a:cubicBezTo>
                  <a:cubicBezTo>
                    <a:pt x="451485" y="489673"/>
                    <a:pt x="357187" y="512533"/>
                    <a:pt x="254318" y="505865"/>
                  </a:cubicBezTo>
                  <a:cubicBezTo>
                    <a:pt x="167640" y="500150"/>
                    <a:pt x="89535" y="469670"/>
                    <a:pt x="21907" y="415378"/>
                  </a:cubicBezTo>
                  <a:cubicBezTo>
                    <a:pt x="6668" y="403948"/>
                    <a:pt x="0" y="390613"/>
                    <a:pt x="0" y="370610"/>
                  </a:cubicBezTo>
                  <a:cubicBezTo>
                    <a:pt x="952" y="256310"/>
                    <a:pt x="952" y="141058"/>
                    <a:pt x="0" y="26758"/>
                  </a:cubicBezTo>
                  <a:cubicBezTo>
                    <a:pt x="0" y="5803"/>
                    <a:pt x="4763" y="-865"/>
                    <a:pt x="26670" y="88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3937925" y="3173499"/>
              <a:ext cx="419782" cy="352876"/>
            </a:xfrm>
            <a:custGeom>
              <a:avLst/>
              <a:gdLst/>
              <a:ahLst/>
              <a:cxnLst/>
              <a:rect l="l" t="t" r="r" b="b"/>
              <a:pathLst>
                <a:path w="419782" h="352876" extrusionOk="0">
                  <a:moveTo>
                    <a:pt x="408623" y="150882"/>
                  </a:moveTo>
                  <a:cubicBezTo>
                    <a:pt x="415552" y="204780"/>
                    <a:pt x="425767" y="307886"/>
                    <a:pt x="415290" y="341382"/>
                  </a:cubicBezTo>
                  <a:cubicBezTo>
                    <a:pt x="383238" y="355362"/>
                    <a:pt x="368617" y="347097"/>
                    <a:pt x="345758" y="351859"/>
                  </a:cubicBezTo>
                  <a:cubicBezTo>
                    <a:pt x="332423" y="354717"/>
                    <a:pt x="327660" y="346144"/>
                    <a:pt x="327660" y="333762"/>
                  </a:cubicBezTo>
                  <a:cubicBezTo>
                    <a:pt x="326708" y="288994"/>
                    <a:pt x="322898" y="243274"/>
                    <a:pt x="324803" y="198507"/>
                  </a:cubicBezTo>
                  <a:cubicBezTo>
                    <a:pt x="325755" y="141357"/>
                    <a:pt x="289560" y="104209"/>
                    <a:pt x="233363" y="89922"/>
                  </a:cubicBezTo>
                  <a:cubicBezTo>
                    <a:pt x="155258" y="70872"/>
                    <a:pt x="84773" y="125164"/>
                    <a:pt x="83820" y="205174"/>
                  </a:cubicBezTo>
                  <a:cubicBezTo>
                    <a:pt x="83820" y="246132"/>
                    <a:pt x="82867" y="288042"/>
                    <a:pt x="83820" y="328999"/>
                  </a:cubicBezTo>
                  <a:cubicBezTo>
                    <a:pt x="83820" y="346144"/>
                    <a:pt x="78105" y="350907"/>
                    <a:pt x="60960" y="351859"/>
                  </a:cubicBezTo>
                  <a:cubicBezTo>
                    <a:pt x="0" y="354717"/>
                    <a:pt x="0" y="355669"/>
                    <a:pt x="0" y="295662"/>
                  </a:cubicBezTo>
                  <a:lnTo>
                    <a:pt x="0" y="205174"/>
                  </a:lnTo>
                  <a:cubicBezTo>
                    <a:pt x="0" y="72777"/>
                    <a:pt x="110490" y="-18663"/>
                    <a:pt x="240983" y="3244"/>
                  </a:cubicBezTo>
                  <a:cubicBezTo>
                    <a:pt x="335280" y="19437"/>
                    <a:pt x="404566" y="87526"/>
                    <a:pt x="408623" y="15088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32"/>
          <p:cNvGrpSpPr/>
          <p:nvPr/>
        </p:nvGrpSpPr>
        <p:grpSpPr>
          <a:xfrm>
            <a:off x="4085267" y="1169589"/>
            <a:ext cx="3882223" cy="3733702"/>
            <a:chOff x="4585371" y="1556793"/>
            <a:chExt cx="4161011" cy="4169871"/>
          </a:xfrm>
        </p:grpSpPr>
        <p:pic>
          <p:nvPicPr>
            <p:cNvPr id="576" name="Google Shape;576;p32" descr="E:\002-KIMS BUSINESS\007-02-MaxPPT-Contents\151119-com-Computer Desk\png\노트북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748175">
              <a:off x="5081275" y="2280629"/>
              <a:ext cx="3169203" cy="272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32"/>
            <p:cNvSpPr/>
            <p:nvPr/>
          </p:nvSpPr>
          <p:spPr>
            <a:xfrm>
              <a:off x="6344920" y="1737360"/>
              <a:ext cx="2255520" cy="2438400"/>
            </a:xfrm>
            <a:custGeom>
              <a:avLst/>
              <a:gdLst/>
              <a:ahLst/>
              <a:cxnLst/>
              <a:rect l="l" t="t" r="r" b="b"/>
              <a:pathLst>
                <a:path w="2255520" h="2438400" extrusionOk="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dk1">
                <a:alpha val="7686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" name="Google Shape;578;p32"/>
          <p:cNvSpPr/>
          <p:nvPr/>
        </p:nvSpPr>
        <p:spPr>
          <a:xfrm>
            <a:off x="4680316" y="2068385"/>
            <a:ext cx="617619" cy="622647"/>
          </a:xfrm>
          <a:custGeom>
            <a:avLst/>
            <a:gdLst/>
            <a:ahLst/>
            <a:cxnLst/>
            <a:rect l="l" t="t" r="r" b="b"/>
            <a:pathLst>
              <a:path w="3208412" h="3234532" extrusionOk="0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32"/>
          <p:cNvGrpSpPr/>
          <p:nvPr/>
        </p:nvGrpSpPr>
        <p:grpSpPr>
          <a:xfrm>
            <a:off x="481176" y="4450378"/>
            <a:ext cx="1224883" cy="1934041"/>
            <a:chOff x="8524981" y="0"/>
            <a:chExt cx="3556570" cy="5615682"/>
          </a:xfrm>
        </p:grpSpPr>
        <p:sp>
          <p:nvSpPr>
            <p:cNvPr id="580" name="Google Shape;580;p32"/>
            <p:cNvSpPr/>
            <p:nvPr/>
          </p:nvSpPr>
          <p:spPr>
            <a:xfrm>
              <a:off x="8524981" y="45377"/>
              <a:ext cx="3556570" cy="4984678"/>
            </a:xfrm>
            <a:custGeom>
              <a:avLst/>
              <a:gdLst/>
              <a:ahLst/>
              <a:cxnLst/>
              <a:rect l="l" t="t" r="r" b="b"/>
              <a:pathLst>
                <a:path w="3556570" h="4984678" extrusionOk="0">
                  <a:moveTo>
                    <a:pt x="3414445" y="4984679"/>
                  </a:moveTo>
                  <a:lnTo>
                    <a:pt x="142126" y="4984679"/>
                  </a:lnTo>
                  <a:cubicBezTo>
                    <a:pt x="63357" y="4984679"/>
                    <a:pt x="0" y="4921321"/>
                    <a:pt x="0" y="4842553"/>
                  </a:cubicBezTo>
                  <a:lnTo>
                    <a:pt x="0" y="142126"/>
                  </a:lnTo>
                  <a:cubicBezTo>
                    <a:pt x="0" y="63357"/>
                    <a:pt x="63357" y="0"/>
                    <a:pt x="142126" y="0"/>
                  </a:cubicBezTo>
                  <a:lnTo>
                    <a:pt x="3414445" y="0"/>
                  </a:lnTo>
                  <a:cubicBezTo>
                    <a:pt x="3493213" y="0"/>
                    <a:pt x="3556571" y="63357"/>
                    <a:pt x="3556571" y="142126"/>
                  </a:cubicBezTo>
                  <a:lnTo>
                    <a:pt x="3556571" y="4842553"/>
                  </a:lnTo>
                  <a:cubicBezTo>
                    <a:pt x="3556571" y="4920465"/>
                    <a:pt x="3493213" y="4984679"/>
                    <a:pt x="3414445" y="4984679"/>
                  </a:cubicBezTo>
                  <a:close/>
                </a:path>
              </a:pathLst>
            </a:custGeom>
            <a:solidFill>
              <a:srgbClr val="3232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8524981" y="136132"/>
              <a:ext cx="3556570" cy="4984678"/>
            </a:xfrm>
            <a:custGeom>
              <a:avLst/>
              <a:gdLst/>
              <a:ahLst/>
              <a:cxnLst/>
              <a:rect l="l" t="t" r="r" b="b"/>
              <a:pathLst>
                <a:path w="3556570" h="4984678" extrusionOk="0">
                  <a:moveTo>
                    <a:pt x="3414445" y="4984679"/>
                  </a:moveTo>
                  <a:lnTo>
                    <a:pt x="142126" y="4984679"/>
                  </a:lnTo>
                  <a:cubicBezTo>
                    <a:pt x="63357" y="4984679"/>
                    <a:pt x="0" y="4921322"/>
                    <a:pt x="0" y="4842553"/>
                  </a:cubicBezTo>
                  <a:lnTo>
                    <a:pt x="0" y="142126"/>
                  </a:lnTo>
                  <a:cubicBezTo>
                    <a:pt x="0" y="63357"/>
                    <a:pt x="63357" y="0"/>
                    <a:pt x="142126" y="0"/>
                  </a:cubicBezTo>
                  <a:lnTo>
                    <a:pt x="3414445" y="0"/>
                  </a:lnTo>
                  <a:cubicBezTo>
                    <a:pt x="3493213" y="0"/>
                    <a:pt x="3556571" y="63357"/>
                    <a:pt x="3556571" y="142126"/>
                  </a:cubicBezTo>
                  <a:lnTo>
                    <a:pt x="3556571" y="4842553"/>
                  </a:lnTo>
                  <a:cubicBezTo>
                    <a:pt x="3556571" y="4920465"/>
                    <a:pt x="3493213" y="4984679"/>
                    <a:pt x="3414445" y="4984679"/>
                  </a:cubicBezTo>
                  <a:close/>
                </a:path>
              </a:pathLst>
            </a:custGeom>
            <a:solidFill>
              <a:srgbClr val="5250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8911119" y="5125091"/>
              <a:ext cx="2785152" cy="490591"/>
            </a:xfrm>
            <a:custGeom>
              <a:avLst/>
              <a:gdLst/>
              <a:ahLst/>
              <a:cxnLst/>
              <a:rect l="l" t="t" r="r" b="b"/>
              <a:pathLst>
                <a:path w="2785152" h="490591" extrusionOk="0">
                  <a:moveTo>
                    <a:pt x="2682411" y="490591"/>
                  </a:moveTo>
                  <a:lnTo>
                    <a:pt x="101885" y="490591"/>
                  </a:lnTo>
                  <a:cubicBezTo>
                    <a:pt x="45377" y="490591"/>
                    <a:pt x="0" y="445213"/>
                    <a:pt x="0" y="388706"/>
                  </a:cubicBezTo>
                  <a:lnTo>
                    <a:pt x="0" y="0"/>
                  </a:lnTo>
                  <a:lnTo>
                    <a:pt x="2785152" y="0"/>
                  </a:lnTo>
                  <a:lnTo>
                    <a:pt x="2785152" y="388706"/>
                  </a:lnTo>
                  <a:cubicBezTo>
                    <a:pt x="2784296" y="445213"/>
                    <a:pt x="2738918" y="490591"/>
                    <a:pt x="2682411" y="490591"/>
                  </a:cubicBezTo>
                  <a:close/>
                </a:path>
              </a:pathLst>
            </a:custGeom>
            <a:solidFill>
              <a:srgbClr val="A4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9001017" y="0"/>
              <a:ext cx="2736350" cy="83905"/>
            </a:xfrm>
            <a:custGeom>
              <a:avLst/>
              <a:gdLst/>
              <a:ahLst/>
              <a:cxnLst/>
              <a:rect l="l" t="t" r="r" b="b"/>
              <a:pathLst>
                <a:path w="2736350" h="83905" extrusionOk="0">
                  <a:moveTo>
                    <a:pt x="0" y="0"/>
                  </a:moveTo>
                  <a:lnTo>
                    <a:pt x="2736351" y="0"/>
                  </a:lnTo>
                  <a:lnTo>
                    <a:pt x="2736351" y="83906"/>
                  </a:lnTo>
                  <a:lnTo>
                    <a:pt x="0" y="83906"/>
                  </a:lnTo>
                  <a:close/>
                </a:path>
              </a:pathLst>
            </a:custGeom>
            <a:solidFill>
              <a:srgbClr val="A4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9124201" y="684943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5" y="369013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8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49"/>
                    <a:pt x="2207337" y="201202"/>
                  </a:cubicBezTo>
                  <a:cubicBezTo>
                    <a:pt x="2204768" y="265416"/>
                    <a:pt x="2171378" y="313362"/>
                    <a:pt x="2123431" y="353602"/>
                  </a:cubicBezTo>
                  <a:cubicBezTo>
                    <a:pt x="2094322" y="382712"/>
                    <a:pt x="2056650" y="391274"/>
                    <a:pt x="2018121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917" y="391274"/>
                    <a:pt x="137094" y="389562"/>
                    <a:pt x="112265" y="369013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8842596" y="540249"/>
              <a:ext cx="95091" cy="670388"/>
            </a:xfrm>
            <a:custGeom>
              <a:avLst/>
              <a:gdLst/>
              <a:ahLst/>
              <a:cxnLst/>
              <a:rect l="l" t="t" r="r" b="b"/>
              <a:pathLst>
                <a:path w="95091" h="670388" extrusionOk="0">
                  <a:moveTo>
                    <a:pt x="93351" y="339047"/>
                  </a:moveTo>
                  <a:cubicBezTo>
                    <a:pt x="93351" y="435796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39557"/>
                    <a:pt x="93351" y="239730"/>
                    <a:pt x="93351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1470232" y="711485"/>
              <a:ext cx="345076" cy="345040"/>
            </a:xfrm>
            <a:custGeom>
              <a:avLst/>
              <a:gdLst/>
              <a:ahLst/>
              <a:cxnLst/>
              <a:rect l="l" t="t" r="r" b="b"/>
              <a:pathLst>
                <a:path w="345076" h="345040" extrusionOk="0">
                  <a:moveTo>
                    <a:pt x="173812" y="345040"/>
                  </a:moveTo>
                  <a:cubicBezTo>
                    <a:pt x="77064" y="345040"/>
                    <a:pt x="864" y="271409"/>
                    <a:pt x="7" y="177229"/>
                  </a:cubicBezTo>
                  <a:cubicBezTo>
                    <a:pt x="-849" y="75344"/>
                    <a:pt x="72783" y="856"/>
                    <a:pt x="172956" y="0"/>
                  </a:cubicBezTo>
                  <a:cubicBezTo>
                    <a:pt x="267992" y="0"/>
                    <a:pt x="344192" y="74488"/>
                    <a:pt x="345048" y="170380"/>
                  </a:cubicBezTo>
                  <a:cubicBezTo>
                    <a:pt x="346760" y="267128"/>
                    <a:pt x="269704" y="345040"/>
                    <a:pt x="173812" y="345040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9124201" y="1771435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5" y="369014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8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50"/>
                    <a:pt x="2207337" y="201202"/>
                  </a:cubicBezTo>
                  <a:cubicBezTo>
                    <a:pt x="2204768" y="265416"/>
                    <a:pt x="2171378" y="313362"/>
                    <a:pt x="2123431" y="353602"/>
                  </a:cubicBezTo>
                  <a:cubicBezTo>
                    <a:pt x="2094322" y="382712"/>
                    <a:pt x="2056650" y="391274"/>
                    <a:pt x="2018121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917" y="391274"/>
                    <a:pt x="137094" y="389562"/>
                    <a:pt x="112265" y="369014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8842596" y="1626741"/>
              <a:ext cx="95091" cy="670388"/>
            </a:xfrm>
            <a:custGeom>
              <a:avLst/>
              <a:gdLst/>
              <a:ahLst/>
              <a:cxnLst/>
              <a:rect l="l" t="t" r="r" b="b"/>
              <a:pathLst>
                <a:path w="95091" h="670388" extrusionOk="0">
                  <a:moveTo>
                    <a:pt x="93351" y="339047"/>
                  </a:moveTo>
                  <a:cubicBezTo>
                    <a:pt x="93351" y="435795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39557"/>
                    <a:pt x="93351" y="239730"/>
                    <a:pt x="93351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11470232" y="1798833"/>
              <a:ext cx="345076" cy="345040"/>
            </a:xfrm>
            <a:custGeom>
              <a:avLst/>
              <a:gdLst/>
              <a:ahLst/>
              <a:cxnLst/>
              <a:rect l="l" t="t" r="r" b="b"/>
              <a:pathLst>
                <a:path w="345076" h="345040" extrusionOk="0">
                  <a:moveTo>
                    <a:pt x="173812" y="345040"/>
                  </a:moveTo>
                  <a:cubicBezTo>
                    <a:pt x="77064" y="345040"/>
                    <a:pt x="864" y="271409"/>
                    <a:pt x="7" y="177229"/>
                  </a:cubicBezTo>
                  <a:cubicBezTo>
                    <a:pt x="-849" y="75344"/>
                    <a:pt x="72783" y="856"/>
                    <a:pt x="172956" y="0"/>
                  </a:cubicBezTo>
                  <a:cubicBezTo>
                    <a:pt x="267992" y="0"/>
                    <a:pt x="344192" y="74488"/>
                    <a:pt x="345048" y="170380"/>
                  </a:cubicBezTo>
                  <a:cubicBezTo>
                    <a:pt x="346760" y="266272"/>
                    <a:pt x="269704" y="344184"/>
                    <a:pt x="173812" y="345040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9165298" y="2988067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4" y="369014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7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50"/>
                    <a:pt x="2207337" y="201202"/>
                  </a:cubicBezTo>
                  <a:cubicBezTo>
                    <a:pt x="2204768" y="265416"/>
                    <a:pt x="2171377" y="313362"/>
                    <a:pt x="2123431" y="353602"/>
                  </a:cubicBezTo>
                  <a:cubicBezTo>
                    <a:pt x="2094321" y="382712"/>
                    <a:pt x="2056649" y="391274"/>
                    <a:pt x="2018120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060" y="391274"/>
                    <a:pt x="137094" y="389562"/>
                    <a:pt x="112264" y="369014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8882836" y="2843373"/>
              <a:ext cx="95090" cy="670388"/>
            </a:xfrm>
            <a:custGeom>
              <a:avLst/>
              <a:gdLst/>
              <a:ahLst/>
              <a:cxnLst/>
              <a:rect l="l" t="t" r="r" b="b"/>
              <a:pathLst>
                <a:path w="95090" h="670388" extrusionOk="0">
                  <a:moveTo>
                    <a:pt x="93352" y="339047"/>
                  </a:moveTo>
                  <a:cubicBezTo>
                    <a:pt x="93352" y="435795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40413"/>
                    <a:pt x="93352" y="239730"/>
                    <a:pt x="93352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11510473" y="3015465"/>
              <a:ext cx="345109" cy="345040"/>
            </a:xfrm>
            <a:custGeom>
              <a:avLst/>
              <a:gdLst/>
              <a:ahLst/>
              <a:cxnLst/>
              <a:rect l="l" t="t" r="r" b="b"/>
              <a:pathLst>
                <a:path w="345109" h="345040" extrusionOk="0">
                  <a:moveTo>
                    <a:pt x="173811" y="345040"/>
                  </a:moveTo>
                  <a:cubicBezTo>
                    <a:pt x="77064" y="345040"/>
                    <a:pt x="863" y="271409"/>
                    <a:pt x="7" y="177229"/>
                  </a:cubicBezTo>
                  <a:cubicBezTo>
                    <a:pt x="-849" y="75344"/>
                    <a:pt x="72783" y="856"/>
                    <a:pt x="172955" y="0"/>
                  </a:cubicBezTo>
                  <a:cubicBezTo>
                    <a:pt x="267991" y="0"/>
                    <a:pt x="344191" y="74487"/>
                    <a:pt x="345047" y="170380"/>
                  </a:cubicBezTo>
                  <a:cubicBezTo>
                    <a:pt x="347616" y="266272"/>
                    <a:pt x="270560" y="344184"/>
                    <a:pt x="173811" y="345040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9165298" y="4154184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4" y="369013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7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49"/>
                    <a:pt x="2207337" y="201202"/>
                  </a:cubicBezTo>
                  <a:cubicBezTo>
                    <a:pt x="2204768" y="265416"/>
                    <a:pt x="2171377" y="313362"/>
                    <a:pt x="2123431" y="353602"/>
                  </a:cubicBezTo>
                  <a:cubicBezTo>
                    <a:pt x="2094321" y="382712"/>
                    <a:pt x="2056649" y="391274"/>
                    <a:pt x="2018120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060" y="391274"/>
                    <a:pt x="137094" y="389562"/>
                    <a:pt x="112264" y="369013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8882836" y="4009489"/>
              <a:ext cx="95090" cy="670388"/>
            </a:xfrm>
            <a:custGeom>
              <a:avLst/>
              <a:gdLst/>
              <a:ahLst/>
              <a:cxnLst/>
              <a:rect l="l" t="t" r="r" b="b"/>
              <a:pathLst>
                <a:path w="95090" h="670388" extrusionOk="0">
                  <a:moveTo>
                    <a:pt x="93352" y="339047"/>
                  </a:moveTo>
                  <a:cubicBezTo>
                    <a:pt x="93352" y="435796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7"/>
                    <a:pt x="28" y="630149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1"/>
                  </a:cubicBezTo>
                  <a:cubicBezTo>
                    <a:pt x="91639" y="139557"/>
                    <a:pt x="93352" y="239730"/>
                    <a:pt x="93352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510473" y="4181581"/>
              <a:ext cx="345109" cy="345040"/>
            </a:xfrm>
            <a:custGeom>
              <a:avLst/>
              <a:gdLst/>
              <a:ahLst/>
              <a:cxnLst/>
              <a:rect l="l" t="t" r="r" b="b"/>
              <a:pathLst>
                <a:path w="345109" h="345040" extrusionOk="0">
                  <a:moveTo>
                    <a:pt x="173811" y="345041"/>
                  </a:moveTo>
                  <a:cubicBezTo>
                    <a:pt x="77064" y="345041"/>
                    <a:pt x="863" y="271409"/>
                    <a:pt x="7" y="177229"/>
                  </a:cubicBezTo>
                  <a:cubicBezTo>
                    <a:pt x="-849" y="75344"/>
                    <a:pt x="72783" y="856"/>
                    <a:pt x="172955" y="0"/>
                  </a:cubicBezTo>
                  <a:cubicBezTo>
                    <a:pt x="267991" y="0"/>
                    <a:pt x="344191" y="74488"/>
                    <a:pt x="345047" y="170380"/>
                  </a:cubicBezTo>
                  <a:cubicBezTo>
                    <a:pt x="347616" y="266272"/>
                    <a:pt x="270560" y="344184"/>
                    <a:pt x="173811" y="345041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32"/>
          <p:cNvGrpSpPr/>
          <p:nvPr/>
        </p:nvGrpSpPr>
        <p:grpSpPr>
          <a:xfrm>
            <a:off x="10186276" y="4450378"/>
            <a:ext cx="1224883" cy="1934041"/>
            <a:chOff x="8524981" y="0"/>
            <a:chExt cx="3556570" cy="5615682"/>
          </a:xfrm>
        </p:grpSpPr>
        <p:sp>
          <p:nvSpPr>
            <p:cNvPr id="597" name="Google Shape;597;p32"/>
            <p:cNvSpPr/>
            <p:nvPr/>
          </p:nvSpPr>
          <p:spPr>
            <a:xfrm>
              <a:off x="8524981" y="45377"/>
              <a:ext cx="3556570" cy="4984678"/>
            </a:xfrm>
            <a:custGeom>
              <a:avLst/>
              <a:gdLst/>
              <a:ahLst/>
              <a:cxnLst/>
              <a:rect l="l" t="t" r="r" b="b"/>
              <a:pathLst>
                <a:path w="3556570" h="4984678" extrusionOk="0">
                  <a:moveTo>
                    <a:pt x="3414445" y="4984679"/>
                  </a:moveTo>
                  <a:lnTo>
                    <a:pt x="142126" y="4984679"/>
                  </a:lnTo>
                  <a:cubicBezTo>
                    <a:pt x="63357" y="4984679"/>
                    <a:pt x="0" y="4921321"/>
                    <a:pt x="0" y="4842553"/>
                  </a:cubicBezTo>
                  <a:lnTo>
                    <a:pt x="0" y="142126"/>
                  </a:lnTo>
                  <a:cubicBezTo>
                    <a:pt x="0" y="63357"/>
                    <a:pt x="63357" y="0"/>
                    <a:pt x="142126" y="0"/>
                  </a:cubicBezTo>
                  <a:lnTo>
                    <a:pt x="3414445" y="0"/>
                  </a:lnTo>
                  <a:cubicBezTo>
                    <a:pt x="3493213" y="0"/>
                    <a:pt x="3556571" y="63357"/>
                    <a:pt x="3556571" y="142126"/>
                  </a:cubicBezTo>
                  <a:lnTo>
                    <a:pt x="3556571" y="4842553"/>
                  </a:lnTo>
                  <a:cubicBezTo>
                    <a:pt x="3556571" y="4920465"/>
                    <a:pt x="3493213" y="4984679"/>
                    <a:pt x="3414445" y="4984679"/>
                  </a:cubicBezTo>
                  <a:close/>
                </a:path>
              </a:pathLst>
            </a:custGeom>
            <a:solidFill>
              <a:srgbClr val="3232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8524981" y="136132"/>
              <a:ext cx="3556570" cy="4984678"/>
            </a:xfrm>
            <a:custGeom>
              <a:avLst/>
              <a:gdLst/>
              <a:ahLst/>
              <a:cxnLst/>
              <a:rect l="l" t="t" r="r" b="b"/>
              <a:pathLst>
                <a:path w="3556570" h="4984678" extrusionOk="0">
                  <a:moveTo>
                    <a:pt x="3414445" y="4984679"/>
                  </a:moveTo>
                  <a:lnTo>
                    <a:pt x="142126" y="4984679"/>
                  </a:lnTo>
                  <a:cubicBezTo>
                    <a:pt x="63357" y="4984679"/>
                    <a:pt x="0" y="4921322"/>
                    <a:pt x="0" y="4842553"/>
                  </a:cubicBezTo>
                  <a:lnTo>
                    <a:pt x="0" y="142126"/>
                  </a:lnTo>
                  <a:cubicBezTo>
                    <a:pt x="0" y="63357"/>
                    <a:pt x="63357" y="0"/>
                    <a:pt x="142126" y="0"/>
                  </a:cubicBezTo>
                  <a:lnTo>
                    <a:pt x="3414445" y="0"/>
                  </a:lnTo>
                  <a:cubicBezTo>
                    <a:pt x="3493213" y="0"/>
                    <a:pt x="3556571" y="63357"/>
                    <a:pt x="3556571" y="142126"/>
                  </a:cubicBezTo>
                  <a:lnTo>
                    <a:pt x="3556571" y="4842553"/>
                  </a:lnTo>
                  <a:cubicBezTo>
                    <a:pt x="3556571" y="4920465"/>
                    <a:pt x="3493213" y="4984679"/>
                    <a:pt x="3414445" y="4984679"/>
                  </a:cubicBezTo>
                  <a:close/>
                </a:path>
              </a:pathLst>
            </a:custGeom>
            <a:solidFill>
              <a:srgbClr val="5250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8911119" y="5125091"/>
              <a:ext cx="2785152" cy="490591"/>
            </a:xfrm>
            <a:custGeom>
              <a:avLst/>
              <a:gdLst/>
              <a:ahLst/>
              <a:cxnLst/>
              <a:rect l="l" t="t" r="r" b="b"/>
              <a:pathLst>
                <a:path w="2785152" h="490591" extrusionOk="0">
                  <a:moveTo>
                    <a:pt x="2682411" y="490591"/>
                  </a:moveTo>
                  <a:lnTo>
                    <a:pt x="101885" y="490591"/>
                  </a:lnTo>
                  <a:cubicBezTo>
                    <a:pt x="45377" y="490591"/>
                    <a:pt x="0" y="445213"/>
                    <a:pt x="0" y="388706"/>
                  </a:cubicBezTo>
                  <a:lnTo>
                    <a:pt x="0" y="0"/>
                  </a:lnTo>
                  <a:lnTo>
                    <a:pt x="2785152" y="0"/>
                  </a:lnTo>
                  <a:lnTo>
                    <a:pt x="2785152" y="388706"/>
                  </a:lnTo>
                  <a:cubicBezTo>
                    <a:pt x="2784296" y="445213"/>
                    <a:pt x="2738918" y="490591"/>
                    <a:pt x="2682411" y="490591"/>
                  </a:cubicBezTo>
                  <a:close/>
                </a:path>
              </a:pathLst>
            </a:custGeom>
            <a:solidFill>
              <a:srgbClr val="A4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9001017" y="0"/>
              <a:ext cx="2736350" cy="83905"/>
            </a:xfrm>
            <a:custGeom>
              <a:avLst/>
              <a:gdLst/>
              <a:ahLst/>
              <a:cxnLst/>
              <a:rect l="l" t="t" r="r" b="b"/>
              <a:pathLst>
                <a:path w="2736350" h="83905" extrusionOk="0">
                  <a:moveTo>
                    <a:pt x="0" y="0"/>
                  </a:moveTo>
                  <a:lnTo>
                    <a:pt x="2736351" y="0"/>
                  </a:lnTo>
                  <a:lnTo>
                    <a:pt x="2736351" y="83906"/>
                  </a:lnTo>
                  <a:lnTo>
                    <a:pt x="0" y="83906"/>
                  </a:lnTo>
                  <a:close/>
                </a:path>
              </a:pathLst>
            </a:custGeom>
            <a:solidFill>
              <a:srgbClr val="A4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9124201" y="684943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5" y="369013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8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49"/>
                    <a:pt x="2207337" y="201202"/>
                  </a:cubicBezTo>
                  <a:cubicBezTo>
                    <a:pt x="2204768" y="265416"/>
                    <a:pt x="2171378" y="313362"/>
                    <a:pt x="2123431" y="353602"/>
                  </a:cubicBezTo>
                  <a:cubicBezTo>
                    <a:pt x="2094322" y="382712"/>
                    <a:pt x="2056650" y="391274"/>
                    <a:pt x="2018121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917" y="391274"/>
                    <a:pt x="137094" y="389562"/>
                    <a:pt x="112265" y="369013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8842596" y="540249"/>
              <a:ext cx="95091" cy="670388"/>
            </a:xfrm>
            <a:custGeom>
              <a:avLst/>
              <a:gdLst/>
              <a:ahLst/>
              <a:cxnLst/>
              <a:rect l="l" t="t" r="r" b="b"/>
              <a:pathLst>
                <a:path w="95091" h="670388" extrusionOk="0">
                  <a:moveTo>
                    <a:pt x="93351" y="339047"/>
                  </a:moveTo>
                  <a:cubicBezTo>
                    <a:pt x="93351" y="435796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39557"/>
                    <a:pt x="93351" y="239730"/>
                    <a:pt x="93351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11470232" y="711485"/>
              <a:ext cx="345076" cy="345040"/>
            </a:xfrm>
            <a:custGeom>
              <a:avLst/>
              <a:gdLst/>
              <a:ahLst/>
              <a:cxnLst/>
              <a:rect l="l" t="t" r="r" b="b"/>
              <a:pathLst>
                <a:path w="345076" h="345040" extrusionOk="0">
                  <a:moveTo>
                    <a:pt x="173812" y="345040"/>
                  </a:moveTo>
                  <a:cubicBezTo>
                    <a:pt x="77064" y="345040"/>
                    <a:pt x="864" y="271409"/>
                    <a:pt x="7" y="177229"/>
                  </a:cubicBezTo>
                  <a:cubicBezTo>
                    <a:pt x="-849" y="75344"/>
                    <a:pt x="72783" y="856"/>
                    <a:pt x="172956" y="0"/>
                  </a:cubicBezTo>
                  <a:cubicBezTo>
                    <a:pt x="267992" y="0"/>
                    <a:pt x="344192" y="74488"/>
                    <a:pt x="345048" y="170380"/>
                  </a:cubicBezTo>
                  <a:cubicBezTo>
                    <a:pt x="346760" y="267128"/>
                    <a:pt x="269704" y="345040"/>
                    <a:pt x="173812" y="345040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9124201" y="1771435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5" y="369014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8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50"/>
                    <a:pt x="2207337" y="201202"/>
                  </a:cubicBezTo>
                  <a:cubicBezTo>
                    <a:pt x="2204768" y="265416"/>
                    <a:pt x="2171378" y="313362"/>
                    <a:pt x="2123431" y="353602"/>
                  </a:cubicBezTo>
                  <a:cubicBezTo>
                    <a:pt x="2094322" y="382712"/>
                    <a:pt x="2056650" y="391274"/>
                    <a:pt x="2018121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917" y="391274"/>
                    <a:pt x="137094" y="389562"/>
                    <a:pt x="112265" y="369014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8842596" y="1626741"/>
              <a:ext cx="95091" cy="670388"/>
            </a:xfrm>
            <a:custGeom>
              <a:avLst/>
              <a:gdLst/>
              <a:ahLst/>
              <a:cxnLst/>
              <a:rect l="l" t="t" r="r" b="b"/>
              <a:pathLst>
                <a:path w="95091" h="670388" extrusionOk="0">
                  <a:moveTo>
                    <a:pt x="93351" y="339047"/>
                  </a:moveTo>
                  <a:cubicBezTo>
                    <a:pt x="93351" y="435795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39557"/>
                    <a:pt x="93351" y="239730"/>
                    <a:pt x="93351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1470232" y="1798833"/>
              <a:ext cx="345076" cy="345040"/>
            </a:xfrm>
            <a:custGeom>
              <a:avLst/>
              <a:gdLst/>
              <a:ahLst/>
              <a:cxnLst/>
              <a:rect l="l" t="t" r="r" b="b"/>
              <a:pathLst>
                <a:path w="345076" h="345040" extrusionOk="0">
                  <a:moveTo>
                    <a:pt x="173812" y="345040"/>
                  </a:moveTo>
                  <a:cubicBezTo>
                    <a:pt x="77064" y="345040"/>
                    <a:pt x="864" y="271409"/>
                    <a:pt x="7" y="177229"/>
                  </a:cubicBezTo>
                  <a:cubicBezTo>
                    <a:pt x="-849" y="75344"/>
                    <a:pt x="72783" y="856"/>
                    <a:pt x="172956" y="0"/>
                  </a:cubicBezTo>
                  <a:cubicBezTo>
                    <a:pt x="267992" y="0"/>
                    <a:pt x="344192" y="74488"/>
                    <a:pt x="345048" y="170380"/>
                  </a:cubicBezTo>
                  <a:cubicBezTo>
                    <a:pt x="346760" y="266272"/>
                    <a:pt x="269704" y="344184"/>
                    <a:pt x="173812" y="345040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9165298" y="2988067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4" y="369014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7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50"/>
                    <a:pt x="2207337" y="201202"/>
                  </a:cubicBezTo>
                  <a:cubicBezTo>
                    <a:pt x="2204768" y="265416"/>
                    <a:pt x="2171377" y="313362"/>
                    <a:pt x="2123431" y="353602"/>
                  </a:cubicBezTo>
                  <a:cubicBezTo>
                    <a:pt x="2094321" y="382712"/>
                    <a:pt x="2056649" y="391274"/>
                    <a:pt x="2018120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060" y="391274"/>
                    <a:pt x="137094" y="389562"/>
                    <a:pt x="112264" y="369014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8882836" y="2843373"/>
              <a:ext cx="95090" cy="670388"/>
            </a:xfrm>
            <a:custGeom>
              <a:avLst/>
              <a:gdLst/>
              <a:ahLst/>
              <a:cxnLst/>
              <a:rect l="l" t="t" r="r" b="b"/>
              <a:pathLst>
                <a:path w="95090" h="670388" extrusionOk="0">
                  <a:moveTo>
                    <a:pt x="93352" y="339047"/>
                  </a:moveTo>
                  <a:cubicBezTo>
                    <a:pt x="93352" y="435795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40413"/>
                    <a:pt x="93352" y="239730"/>
                    <a:pt x="93352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11510473" y="3015465"/>
              <a:ext cx="345109" cy="345040"/>
            </a:xfrm>
            <a:custGeom>
              <a:avLst/>
              <a:gdLst/>
              <a:ahLst/>
              <a:cxnLst/>
              <a:rect l="l" t="t" r="r" b="b"/>
              <a:pathLst>
                <a:path w="345109" h="345040" extrusionOk="0">
                  <a:moveTo>
                    <a:pt x="173811" y="345040"/>
                  </a:moveTo>
                  <a:cubicBezTo>
                    <a:pt x="77064" y="345040"/>
                    <a:pt x="863" y="271409"/>
                    <a:pt x="7" y="177229"/>
                  </a:cubicBezTo>
                  <a:cubicBezTo>
                    <a:pt x="-849" y="75344"/>
                    <a:pt x="72783" y="856"/>
                    <a:pt x="172955" y="0"/>
                  </a:cubicBezTo>
                  <a:cubicBezTo>
                    <a:pt x="267991" y="0"/>
                    <a:pt x="344191" y="74487"/>
                    <a:pt x="345047" y="170380"/>
                  </a:cubicBezTo>
                  <a:cubicBezTo>
                    <a:pt x="347616" y="266272"/>
                    <a:pt x="270560" y="344184"/>
                    <a:pt x="173811" y="345040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9165298" y="4154184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4" y="369013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7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49"/>
                    <a:pt x="2207337" y="201202"/>
                  </a:cubicBezTo>
                  <a:cubicBezTo>
                    <a:pt x="2204768" y="265416"/>
                    <a:pt x="2171377" y="313362"/>
                    <a:pt x="2123431" y="353602"/>
                  </a:cubicBezTo>
                  <a:cubicBezTo>
                    <a:pt x="2094321" y="382712"/>
                    <a:pt x="2056649" y="391274"/>
                    <a:pt x="2018120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060" y="391274"/>
                    <a:pt x="137094" y="389562"/>
                    <a:pt x="112264" y="369013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8882836" y="4009489"/>
              <a:ext cx="95090" cy="670388"/>
            </a:xfrm>
            <a:custGeom>
              <a:avLst/>
              <a:gdLst/>
              <a:ahLst/>
              <a:cxnLst/>
              <a:rect l="l" t="t" r="r" b="b"/>
              <a:pathLst>
                <a:path w="95090" h="670388" extrusionOk="0">
                  <a:moveTo>
                    <a:pt x="93352" y="339047"/>
                  </a:moveTo>
                  <a:cubicBezTo>
                    <a:pt x="93352" y="435796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7"/>
                    <a:pt x="28" y="630149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1"/>
                  </a:cubicBezTo>
                  <a:cubicBezTo>
                    <a:pt x="91639" y="139557"/>
                    <a:pt x="93352" y="239730"/>
                    <a:pt x="93352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11510473" y="4181581"/>
              <a:ext cx="345109" cy="345040"/>
            </a:xfrm>
            <a:custGeom>
              <a:avLst/>
              <a:gdLst/>
              <a:ahLst/>
              <a:cxnLst/>
              <a:rect l="l" t="t" r="r" b="b"/>
              <a:pathLst>
                <a:path w="345109" h="345040" extrusionOk="0">
                  <a:moveTo>
                    <a:pt x="173811" y="345041"/>
                  </a:moveTo>
                  <a:cubicBezTo>
                    <a:pt x="77064" y="345041"/>
                    <a:pt x="863" y="271409"/>
                    <a:pt x="7" y="177229"/>
                  </a:cubicBezTo>
                  <a:cubicBezTo>
                    <a:pt x="-849" y="75344"/>
                    <a:pt x="72783" y="856"/>
                    <a:pt x="172955" y="0"/>
                  </a:cubicBezTo>
                  <a:cubicBezTo>
                    <a:pt x="267991" y="0"/>
                    <a:pt x="344191" y="74488"/>
                    <a:pt x="345047" y="170380"/>
                  </a:cubicBezTo>
                  <a:cubicBezTo>
                    <a:pt x="347616" y="266272"/>
                    <a:pt x="270560" y="344184"/>
                    <a:pt x="173811" y="345041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p32"/>
          <p:cNvSpPr/>
          <p:nvPr/>
        </p:nvSpPr>
        <p:spPr>
          <a:xfrm>
            <a:off x="10641262" y="438356"/>
            <a:ext cx="466162" cy="526500"/>
          </a:xfrm>
          <a:custGeom>
            <a:avLst/>
            <a:gdLst/>
            <a:ahLst/>
            <a:cxnLst/>
            <a:rect l="l" t="t" r="r" b="b"/>
            <a:pathLst>
              <a:path w="2868687" h="3240000" extrusionOk="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2"/>
          <p:cNvSpPr/>
          <p:nvPr/>
        </p:nvSpPr>
        <p:spPr>
          <a:xfrm>
            <a:off x="10100547" y="449535"/>
            <a:ext cx="348966" cy="504152"/>
          </a:xfrm>
          <a:custGeom>
            <a:avLst/>
            <a:gdLst/>
            <a:ahLst/>
            <a:cxnLst/>
            <a:rect l="l" t="t" r="r" b="b"/>
            <a:pathLst>
              <a:path w="2215656" h="3200962" extrusionOk="0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2"/>
          <p:cNvSpPr/>
          <p:nvPr/>
        </p:nvSpPr>
        <p:spPr>
          <a:xfrm>
            <a:off x="11230830" y="449535"/>
            <a:ext cx="455298" cy="504152"/>
          </a:xfrm>
          <a:custGeom>
            <a:avLst/>
            <a:gdLst/>
            <a:ahLst/>
            <a:cxnLst/>
            <a:rect l="l" t="t" r="r" b="b"/>
            <a:pathLst>
              <a:path w="2890784" h="3200962" extrusionOk="0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5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Tools Explored</a:t>
            </a:r>
            <a:endParaRPr sz="45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1" name="Google Shape;621;p11"/>
          <p:cNvSpPr/>
          <p:nvPr/>
        </p:nvSpPr>
        <p:spPr>
          <a:xfrm flipH="1">
            <a:off x="1396537" y="2101897"/>
            <a:ext cx="7732500" cy="936000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1"/>
          <p:cNvSpPr/>
          <p:nvPr/>
        </p:nvSpPr>
        <p:spPr>
          <a:xfrm flipH="1">
            <a:off x="2121812" y="3243632"/>
            <a:ext cx="6961800" cy="936000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1"/>
          <p:cNvSpPr/>
          <p:nvPr/>
        </p:nvSpPr>
        <p:spPr>
          <a:xfrm flipH="1">
            <a:off x="3059393" y="4385342"/>
            <a:ext cx="6197968" cy="936104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1"/>
          <p:cNvSpPr txBox="1"/>
          <p:nvPr/>
        </p:nvSpPr>
        <p:spPr>
          <a:xfrm>
            <a:off x="2956321" y="2431407"/>
            <a:ext cx="496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OBJECTMAP TOOL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1"/>
          <p:cNvSpPr txBox="1"/>
          <p:nvPr/>
        </p:nvSpPr>
        <p:spPr>
          <a:xfrm>
            <a:off x="3673763" y="3573116"/>
            <a:ext cx="496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PHP OBJECT INJECTION TOOL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1"/>
          <p:cNvSpPr txBox="1"/>
          <p:nvPr/>
        </p:nvSpPr>
        <p:spPr>
          <a:xfrm>
            <a:off x="4159785" y="4752358"/>
            <a:ext cx="496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JAVA DESERIALIZATION SCANNER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1"/>
          <p:cNvSpPr txBox="1"/>
          <p:nvPr/>
        </p:nvSpPr>
        <p:spPr>
          <a:xfrm>
            <a:off x="854565" y="6169483"/>
            <a:ext cx="1048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1"/>
          <p:cNvSpPr/>
          <p:nvPr/>
        </p:nvSpPr>
        <p:spPr>
          <a:xfrm>
            <a:off x="1138200" y="2101907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 extrusionOk="0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9" name="Google Shape;629;p11"/>
          <p:cNvGrpSpPr/>
          <p:nvPr/>
        </p:nvGrpSpPr>
        <p:grpSpPr>
          <a:xfrm>
            <a:off x="12" y="3493257"/>
            <a:ext cx="1933316" cy="2220869"/>
            <a:chOff x="3273624" y="505223"/>
            <a:chExt cx="5528499" cy="6350784"/>
          </a:xfrm>
        </p:grpSpPr>
        <p:sp>
          <p:nvSpPr>
            <p:cNvPr id="630" name="Google Shape;630;p11"/>
            <p:cNvSpPr/>
            <p:nvPr/>
          </p:nvSpPr>
          <p:spPr>
            <a:xfrm>
              <a:off x="3273624" y="505223"/>
              <a:ext cx="5528499" cy="5952632"/>
            </a:xfrm>
            <a:custGeom>
              <a:avLst/>
              <a:gdLst/>
              <a:ahLst/>
              <a:cxnLst/>
              <a:rect l="l" t="t" r="r" b="b"/>
              <a:pathLst>
                <a:path w="5528499" h="5952632" extrusionOk="0">
                  <a:moveTo>
                    <a:pt x="5510955" y="5152721"/>
                  </a:moveTo>
                  <a:cubicBezTo>
                    <a:pt x="5462893" y="4990827"/>
                    <a:pt x="5393938" y="4838302"/>
                    <a:pt x="5319175" y="4687838"/>
                  </a:cubicBezTo>
                  <a:cubicBezTo>
                    <a:pt x="5258089" y="4564732"/>
                    <a:pt x="5188760" y="4446216"/>
                    <a:pt x="5122054" y="4326201"/>
                  </a:cubicBezTo>
                  <a:cubicBezTo>
                    <a:pt x="5108282" y="4303903"/>
                    <a:pt x="5094322" y="4281699"/>
                    <a:pt x="5080737" y="4259213"/>
                  </a:cubicBezTo>
                  <a:cubicBezTo>
                    <a:pt x="4910131" y="3976555"/>
                    <a:pt x="4731092" y="3699612"/>
                    <a:pt x="4521792" y="3443467"/>
                  </a:cubicBezTo>
                  <a:cubicBezTo>
                    <a:pt x="4484222" y="3397466"/>
                    <a:pt x="4448714" y="3345563"/>
                    <a:pt x="4394375" y="3320079"/>
                  </a:cubicBezTo>
                  <a:cubicBezTo>
                    <a:pt x="4320174" y="3285321"/>
                    <a:pt x="4247753" y="3245691"/>
                    <a:pt x="4168586" y="3222081"/>
                  </a:cubicBezTo>
                  <a:cubicBezTo>
                    <a:pt x="4131391" y="3211026"/>
                    <a:pt x="4094103" y="3200252"/>
                    <a:pt x="4054192" y="3188541"/>
                  </a:cubicBezTo>
                  <a:cubicBezTo>
                    <a:pt x="4062436" y="3179828"/>
                    <a:pt x="4068339" y="3173551"/>
                    <a:pt x="4074335" y="3167367"/>
                  </a:cubicBezTo>
                  <a:cubicBezTo>
                    <a:pt x="4192851" y="3046509"/>
                    <a:pt x="4293473" y="2912628"/>
                    <a:pt x="4366924" y="2759728"/>
                  </a:cubicBezTo>
                  <a:cubicBezTo>
                    <a:pt x="4432975" y="2622287"/>
                    <a:pt x="4476446" y="2478382"/>
                    <a:pt x="4485347" y="2325201"/>
                  </a:cubicBezTo>
                  <a:cubicBezTo>
                    <a:pt x="4486940" y="2319486"/>
                    <a:pt x="4487595" y="2314427"/>
                    <a:pt x="4487408" y="2309930"/>
                  </a:cubicBezTo>
                  <a:cubicBezTo>
                    <a:pt x="4495090" y="2249594"/>
                    <a:pt x="4493123" y="2188884"/>
                    <a:pt x="4488064" y="2128736"/>
                  </a:cubicBezTo>
                  <a:cubicBezTo>
                    <a:pt x="4473074" y="1950259"/>
                    <a:pt x="4436160" y="1775811"/>
                    <a:pt x="4381540" y="1605298"/>
                  </a:cubicBezTo>
                  <a:cubicBezTo>
                    <a:pt x="4261431" y="1230263"/>
                    <a:pt x="4073960" y="892703"/>
                    <a:pt x="3816036" y="594961"/>
                  </a:cubicBezTo>
                  <a:cubicBezTo>
                    <a:pt x="3661169" y="416204"/>
                    <a:pt x="3486065" y="261055"/>
                    <a:pt x="3278076" y="145818"/>
                  </a:cubicBezTo>
                  <a:cubicBezTo>
                    <a:pt x="3142790" y="70868"/>
                    <a:pt x="2999821" y="17653"/>
                    <a:pt x="2844673" y="4068"/>
                  </a:cubicBezTo>
                  <a:cubicBezTo>
                    <a:pt x="2622350" y="-15420"/>
                    <a:pt x="2415580" y="35734"/>
                    <a:pt x="2221551" y="144132"/>
                  </a:cubicBezTo>
                  <a:cubicBezTo>
                    <a:pt x="1992482" y="272111"/>
                    <a:pt x="1801826" y="444966"/>
                    <a:pt x="1637028" y="646771"/>
                  </a:cubicBezTo>
                  <a:cubicBezTo>
                    <a:pt x="1330854" y="1021900"/>
                    <a:pt x="1126238" y="1445747"/>
                    <a:pt x="1036672" y="1923090"/>
                  </a:cubicBezTo>
                  <a:cubicBezTo>
                    <a:pt x="1022994" y="1996167"/>
                    <a:pt x="1011470" y="2069619"/>
                    <a:pt x="1008940" y="2144195"/>
                  </a:cubicBezTo>
                  <a:cubicBezTo>
                    <a:pt x="1002850" y="2233574"/>
                    <a:pt x="1005661" y="2322859"/>
                    <a:pt x="1019902" y="2411207"/>
                  </a:cubicBezTo>
                  <a:cubicBezTo>
                    <a:pt x="1060938" y="2667164"/>
                    <a:pt x="1176268" y="2887707"/>
                    <a:pt x="1344533" y="3082204"/>
                  </a:cubicBezTo>
                  <a:cubicBezTo>
                    <a:pt x="1379104" y="3122116"/>
                    <a:pt x="1415923" y="3160059"/>
                    <a:pt x="1452181" y="3199315"/>
                  </a:cubicBezTo>
                  <a:cubicBezTo>
                    <a:pt x="1448433" y="3201189"/>
                    <a:pt x="1446185" y="3202969"/>
                    <a:pt x="1443749" y="3203531"/>
                  </a:cubicBezTo>
                  <a:cubicBezTo>
                    <a:pt x="1338911" y="3227515"/>
                    <a:pt x="1247846" y="3286914"/>
                    <a:pt x="1146475" y="3319986"/>
                  </a:cubicBezTo>
                  <a:cubicBezTo>
                    <a:pt x="1136731" y="3323171"/>
                    <a:pt x="1127925" y="3329729"/>
                    <a:pt x="1119305" y="3335725"/>
                  </a:cubicBezTo>
                  <a:cubicBezTo>
                    <a:pt x="1038452" y="3392220"/>
                    <a:pt x="977461" y="3468201"/>
                    <a:pt x="917407" y="3544557"/>
                  </a:cubicBezTo>
                  <a:cubicBezTo>
                    <a:pt x="766662" y="3736150"/>
                    <a:pt x="638215" y="3942733"/>
                    <a:pt x="515202" y="4152690"/>
                  </a:cubicBezTo>
                  <a:cubicBezTo>
                    <a:pt x="475946" y="4219770"/>
                    <a:pt x="437628" y="4287320"/>
                    <a:pt x="398841" y="4354682"/>
                  </a:cubicBezTo>
                  <a:cubicBezTo>
                    <a:pt x="394437" y="4364144"/>
                    <a:pt x="390409" y="4373795"/>
                    <a:pt x="385537" y="4383070"/>
                  </a:cubicBezTo>
                  <a:cubicBezTo>
                    <a:pt x="310961" y="4522853"/>
                    <a:pt x="238540" y="4663760"/>
                    <a:pt x="174550" y="4808790"/>
                  </a:cubicBezTo>
                  <a:cubicBezTo>
                    <a:pt x="109062" y="4957006"/>
                    <a:pt x="49289" y="5107001"/>
                    <a:pt x="11158" y="5265241"/>
                  </a:cubicBezTo>
                  <a:cubicBezTo>
                    <a:pt x="-19666" y="5393126"/>
                    <a:pt x="13593" y="5497963"/>
                    <a:pt x="108219" y="5586592"/>
                  </a:cubicBezTo>
                  <a:cubicBezTo>
                    <a:pt x="139698" y="5616010"/>
                    <a:pt x="172583" y="5643555"/>
                    <a:pt x="208466" y="5667165"/>
                  </a:cubicBezTo>
                  <a:cubicBezTo>
                    <a:pt x="413081" y="5801607"/>
                    <a:pt x="641775" y="5877964"/>
                    <a:pt x="875434" y="5941953"/>
                  </a:cubicBezTo>
                  <a:cubicBezTo>
                    <a:pt x="886489" y="5934458"/>
                    <a:pt x="882461" y="5923028"/>
                    <a:pt x="882461" y="5913003"/>
                  </a:cubicBezTo>
                  <a:cubicBezTo>
                    <a:pt x="882554" y="5316301"/>
                    <a:pt x="882554" y="4719505"/>
                    <a:pt x="882742" y="4122803"/>
                  </a:cubicBezTo>
                  <a:cubicBezTo>
                    <a:pt x="882742" y="4105377"/>
                    <a:pt x="884241" y="4087763"/>
                    <a:pt x="887426" y="4070618"/>
                  </a:cubicBezTo>
                  <a:cubicBezTo>
                    <a:pt x="896420" y="4021338"/>
                    <a:pt x="936332" y="3987236"/>
                    <a:pt x="986642" y="3984800"/>
                  </a:cubicBezTo>
                  <a:cubicBezTo>
                    <a:pt x="1004162" y="3983956"/>
                    <a:pt x="1021682" y="3984331"/>
                    <a:pt x="1039202" y="3984331"/>
                  </a:cubicBezTo>
                  <a:cubicBezTo>
                    <a:pt x="2172271" y="3984331"/>
                    <a:pt x="3305433" y="3984331"/>
                    <a:pt x="4438502" y="3984331"/>
                  </a:cubicBezTo>
                  <a:cubicBezTo>
                    <a:pt x="4456865" y="3984331"/>
                    <a:pt x="4475322" y="3983863"/>
                    <a:pt x="4493685" y="3984987"/>
                  </a:cubicBezTo>
                  <a:cubicBezTo>
                    <a:pt x="4541091" y="3987985"/>
                    <a:pt x="4579785" y="4021994"/>
                    <a:pt x="4589622" y="4068463"/>
                  </a:cubicBezTo>
                  <a:cubicBezTo>
                    <a:pt x="4593463" y="4086545"/>
                    <a:pt x="4594681" y="4104815"/>
                    <a:pt x="4594681" y="4123271"/>
                  </a:cubicBezTo>
                  <a:cubicBezTo>
                    <a:pt x="4594587" y="4719973"/>
                    <a:pt x="4594587" y="5316769"/>
                    <a:pt x="4594681" y="5913472"/>
                  </a:cubicBezTo>
                  <a:cubicBezTo>
                    <a:pt x="4594681" y="5926494"/>
                    <a:pt x="4592058" y="5939704"/>
                    <a:pt x="4596367" y="5952633"/>
                  </a:cubicBezTo>
                  <a:cubicBezTo>
                    <a:pt x="4740180" y="5907757"/>
                    <a:pt x="4879775" y="5851825"/>
                    <a:pt x="5015437" y="5786617"/>
                  </a:cubicBezTo>
                  <a:cubicBezTo>
                    <a:pt x="5153065" y="5720473"/>
                    <a:pt x="5284978" y="5645054"/>
                    <a:pt x="5396936" y="5538811"/>
                  </a:cubicBezTo>
                  <a:cubicBezTo>
                    <a:pt x="5509737" y="5431913"/>
                    <a:pt x="5557144" y="5308525"/>
                    <a:pt x="5510955" y="5152721"/>
                  </a:cubicBezTo>
                  <a:close/>
                  <a:moveTo>
                    <a:pt x="2499712" y="2009752"/>
                  </a:moveTo>
                  <a:cubicBezTo>
                    <a:pt x="2459613" y="2025023"/>
                    <a:pt x="2418391" y="2036640"/>
                    <a:pt x="2376043" y="2043948"/>
                  </a:cubicBezTo>
                  <a:cubicBezTo>
                    <a:pt x="2295190" y="2057907"/>
                    <a:pt x="2231388" y="2028958"/>
                    <a:pt x="2188573" y="1958972"/>
                  </a:cubicBezTo>
                  <a:cubicBezTo>
                    <a:pt x="2179016" y="1943327"/>
                    <a:pt x="2170397" y="1927025"/>
                    <a:pt x="2164307" y="1909599"/>
                  </a:cubicBezTo>
                  <a:cubicBezTo>
                    <a:pt x="2159904" y="1897044"/>
                    <a:pt x="2154564" y="1885052"/>
                    <a:pt x="2148661" y="1873341"/>
                  </a:cubicBezTo>
                  <a:cubicBezTo>
                    <a:pt x="2154283" y="1872592"/>
                    <a:pt x="2159904" y="1871842"/>
                    <a:pt x="2165525" y="1871186"/>
                  </a:cubicBezTo>
                  <a:cubicBezTo>
                    <a:pt x="2225205" y="1864066"/>
                    <a:pt x="2284884" y="1857039"/>
                    <a:pt x="2344564" y="1849919"/>
                  </a:cubicBezTo>
                  <a:cubicBezTo>
                    <a:pt x="2406305" y="1842611"/>
                    <a:pt x="2468139" y="1835304"/>
                    <a:pt x="2530067" y="1829495"/>
                  </a:cubicBezTo>
                  <a:cubicBezTo>
                    <a:pt x="2529411" y="1835491"/>
                    <a:pt x="2531379" y="1841393"/>
                    <a:pt x="2535688" y="1847483"/>
                  </a:cubicBezTo>
                  <a:cubicBezTo>
                    <a:pt x="2541216" y="1855353"/>
                    <a:pt x="2545994" y="1863691"/>
                    <a:pt x="2550585" y="1872217"/>
                  </a:cubicBezTo>
                  <a:cubicBezTo>
                    <a:pt x="2584688" y="1936581"/>
                    <a:pt x="2567355" y="1984081"/>
                    <a:pt x="2499712" y="2009752"/>
                  </a:cubicBezTo>
                  <a:close/>
                  <a:moveTo>
                    <a:pt x="3221020" y="2044417"/>
                  </a:moveTo>
                  <a:cubicBezTo>
                    <a:pt x="3140354" y="2051537"/>
                    <a:pt x="3065122" y="2029988"/>
                    <a:pt x="2995043" y="1990920"/>
                  </a:cubicBezTo>
                  <a:cubicBezTo>
                    <a:pt x="2967499" y="1975555"/>
                    <a:pt x="2959348" y="1949416"/>
                    <a:pt x="2963189" y="1918968"/>
                  </a:cubicBezTo>
                  <a:cubicBezTo>
                    <a:pt x="2966375" y="1894046"/>
                    <a:pt x="2977336" y="1872217"/>
                    <a:pt x="2990640" y="1851512"/>
                  </a:cubicBezTo>
                  <a:cubicBezTo>
                    <a:pt x="2994387" y="1845609"/>
                    <a:pt x="2997760" y="1839707"/>
                    <a:pt x="2998791" y="1833711"/>
                  </a:cubicBezTo>
                  <a:cubicBezTo>
                    <a:pt x="3063998" y="1841487"/>
                    <a:pt x="3129018" y="1851324"/>
                    <a:pt x="3193944" y="1861068"/>
                  </a:cubicBezTo>
                  <a:cubicBezTo>
                    <a:pt x="3246878" y="1869032"/>
                    <a:pt x="3299812" y="1876995"/>
                    <a:pt x="3352746" y="1885052"/>
                  </a:cubicBezTo>
                  <a:cubicBezTo>
                    <a:pt x="3360991" y="1886270"/>
                    <a:pt x="3369048" y="1887676"/>
                    <a:pt x="3377199" y="1888987"/>
                  </a:cubicBezTo>
                  <a:cubicBezTo>
                    <a:pt x="3360147" y="1917562"/>
                    <a:pt x="3348717" y="1949229"/>
                    <a:pt x="3328574" y="1976305"/>
                  </a:cubicBezTo>
                  <a:cubicBezTo>
                    <a:pt x="3301124" y="2013031"/>
                    <a:pt x="3266928" y="2040294"/>
                    <a:pt x="3221020" y="20444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4137206" y="4476063"/>
              <a:ext cx="3744931" cy="2379944"/>
            </a:xfrm>
            <a:custGeom>
              <a:avLst/>
              <a:gdLst/>
              <a:ahLst/>
              <a:cxnLst/>
              <a:rect l="l" t="t" r="r" b="b"/>
              <a:pathLst>
                <a:path w="3744931" h="2379944" extrusionOk="0">
                  <a:moveTo>
                    <a:pt x="3739250" y="2062740"/>
                  </a:moveTo>
                  <a:cubicBezTo>
                    <a:pt x="3738126" y="2138721"/>
                    <a:pt x="3717046" y="2167859"/>
                    <a:pt x="3644062" y="2189407"/>
                  </a:cubicBezTo>
                  <a:cubicBezTo>
                    <a:pt x="3634975" y="2192124"/>
                    <a:pt x="3631602" y="2195590"/>
                    <a:pt x="3630478" y="2204959"/>
                  </a:cubicBezTo>
                  <a:cubicBezTo>
                    <a:pt x="3624294" y="2256676"/>
                    <a:pt x="3626636" y="2259674"/>
                    <a:pt x="3678259" y="2259861"/>
                  </a:cubicBezTo>
                  <a:cubicBezTo>
                    <a:pt x="3689595" y="2259954"/>
                    <a:pt x="3701400" y="2259205"/>
                    <a:pt x="3712174" y="2261828"/>
                  </a:cubicBezTo>
                  <a:cubicBezTo>
                    <a:pt x="3736439" y="2267731"/>
                    <a:pt x="3743841" y="2291903"/>
                    <a:pt x="3738781" y="2341464"/>
                  </a:cubicBezTo>
                  <a:cubicBezTo>
                    <a:pt x="3736439" y="2364792"/>
                    <a:pt x="3725384" y="2378939"/>
                    <a:pt x="3700744" y="2379689"/>
                  </a:cubicBezTo>
                  <a:cubicBezTo>
                    <a:pt x="3694654" y="2379876"/>
                    <a:pt x="3688471" y="2379782"/>
                    <a:pt x="3682381" y="2379782"/>
                  </a:cubicBezTo>
                  <a:cubicBezTo>
                    <a:pt x="2483917" y="2379782"/>
                    <a:pt x="1257254" y="2379782"/>
                    <a:pt x="58790" y="2379782"/>
                  </a:cubicBezTo>
                  <a:cubicBezTo>
                    <a:pt x="38553" y="2379782"/>
                    <a:pt x="14569" y="2383155"/>
                    <a:pt x="7074" y="2359171"/>
                  </a:cubicBezTo>
                  <a:cubicBezTo>
                    <a:pt x="-1826" y="2330877"/>
                    <a:pt x="-4262" y="2300522"/>
                    <a:pt x="11290" y="2272603"/>
                  </a:cubicBezTo>
                  <a:cubicBezTo>
                    <a:pt x="16255" y="2263796"/>
                    <a:pt x="26374" y="2260798"/>
                    <a:pt x="36305" y="2260142"/>
                  </a:cubicBezTo>
                  <a:cubicBezTo>
                    <a:pt x="45861" y="2259486"/>
                    <a:pt x="55605" y="2259767"/>
                    <a:pt x="65161" y="2259580"/>
                  </a:cubicBezTo>
                  <a:cubicBezTo>
                    <a:pt x="115472" y="2258456"/>
                    <a:pt x="109382" y="2268667"/>
                    <a:pt x="110694" y="2212829"/>
                  </a:cubicBezTo>
                  <a:cubicBezTo>
                    <a:pt x="111068" y="2196528"/>
                    <a:pt x="105260" y="2190812"/>
                    <a:pt x="89332" y="2187346"/>
                  </a:cubicBezTo>
                  <a:cubicBezTo>
                    <a:pt x="37054" y="2176104"/>
                    <a:pt x="7261" y="2142095"/>
                    <a:pt x="3233" y="2088879"/>
                  </a:cubicBezTo>
                  <a:cubicBezTo>
                    <a:pt x="984" y="2059274"/>
                    <a:pt x="5481" y="1940195"/>
                    <a:pt x="5481" y="1924362"/>
                  </a:cubicBezTo>
                  <a:cubicBezTo>
                    <a:pt x="5481" y="1331127"/>
                    <a:pt x="5388" y="737891"/>
                    <a:pt x="5575" y="144655"/>
                  </a:cubicBezTo>
                  <a:cubicBezTo>
                    <a:pt x="5575" y="102308"/>
                    <a:pt x="13726" y="62959"/>
                    <a:pt x="47173" y="32510"/>
                  </a:cubicBezTo>
                  <a:cubicBezTo>
                    <a:pt x="68159" y="13397"/>
                    <a:pt x="92049" y="2529"/>
                    <a:pt x="120250" y="656"/>
                  </a:cubicBezTo>
                  <a:cubicBezTo>
                    <a:pt x="129900" y="0"/>
                    <a:pt x="139550" y="281"/>
                    <a:pt x="149200" y="281"/>
                  </a:cubicBezTo>
                  <a:cubicBezTo>
                    <a:pt x="1299788" y="281"/>
                    <a:pt x="2450471" y="281"/>
                    <a:pt x="3601059" y="0"/>
                  </a:cubicBezTo>
                  <a:cubicBezTo>
                    <a:pt x="3638066" y="0"/>
                    <a:pt x="3672356" y="4497"/>
                    <a:pt x="3701212" y="30542"/>
                  </a:cubicBezTo>
                  <a:cubicBezTo>
                    <a:pt x="3730631" y="57056"/>
                    <a:pt x="3741780" y="90971"/>
                    <a:pt x="3744496" y="128822"/>
                  </a:cubicBezTo>
                  <a:cubicBezTo>
                    <a:pt x="3745152" y="137535"/>
                    <a:pt x="3744871" y="146341"/>
                    <a:pt x="3744871" y="155148"/>
                  </a:cubicBezTo>
                  <a:cubicBezTo>
                    <a:pt x="3744871" y="743980"/>
                    <a:pt x="3744965" y="1332813"/>
                    <a:pt x="3744778" y="1921645"/>
                  </a:cubicBezTo>
                  <a:cubicBezTo>
                    <a:pt x="3744590" y="1942538"/>
                    <a:pt x="3739625" y="2035758"/>
                    <a:pt x="3739250" y="206274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282565" y="505316"/>
              <a:ext cx="3483726" cy="2325200"/>
            </a:xfrm>
            <a:custGeom>
              <a:avLst/>
              <a:gdLst/>
              <a:ahLst/>
              <a:cxnLst/>
              <a:rect l="l" t="t" r="r" b="b"/>
              <a:pathLst>
                <a:path w="3483726" h="2325200" extrusionOk="0">
                  <a:moveTo>
                    <a:pt x="3476594" y="2325201"/>
                  </a:moveTo>
                  <a:cubicBezTo>
                    <a:pt x="3475657" y="2320985"/>
                    <a:pt x="3475938" y="2313959"/>
                    <a:pt x="3473596" y="2312928"/>
                  </a:cubicBezTo>
                  <a:cubicBezTo>
                    <a:pt x="3383093" y="2273485"/>
                    <a:pt x="3301865" y="2216897"/>
                    <a:pt x="3213423" y="2173613"/>
                  </a:cubicBezTo>
                  <a:cubicBezTo>
                    <a:pt x="3072609" y="2104565"/>
                    <a:pt x="2929734" y="2040950"/>
                    <a:pt x="2780863" y="1990827"/>
                  </a:cubicBezTo>
                  <a:cubicBezTo>
                    <a:pt x="2636208" y="1942109"/>
                    <a:pt x="2495206" y="1907725"/>
                    <a:pt x="2343806" y="1884959"/>
                  </a:cubicBezTo>
                  <a:cubicBezTo>
                    <a:pt x="2290872" y="1876995"/>
                    <a:pt x="2237938" y="1869031"/>
                    <a:pt x="2185004" y="1860974"/>
                  </a:cubicBezTo>
                  <a:cubicBezTo>
                    <a:pt x="2052622" y="1841019"/>
                    <a:pt x="1919865" y="1821063"/>
                    <a:pt x="1786078" y="1817878"/>
                  </a:cubicBezTo>
                  <a:cubicBezTo>
                    <a:pt x="1635427" y="1814317"/>
                    <a:pt x="1485244" y="1832118"/>
                    <a:pt x="1335624" y="1849825"/>
                  </a:cubicBezTo>
                  <a:cubicBezTo>
                    <a:pt x="1275944" y="1856946"/>
                    <a:pt x="1216264" y="1863972"/>
                    <a:pt x="1156585" y="1871093"/>
                  </a:cubicBezTo>
                  <a:cubicBezTo>
                    <a:pt x="881796" y="1903696"/>
                    <a:pt x="616471" y="1980146"/>
                    <a:pt x="356391" y="2073273"/>
                  </a:cubicBezTo>
                  <a:cubicBezTo>
                    <a:pt x="246776" y="2112528"/>
                    <a:pt x="139127" y="2156843"/>
                    <a:pt x="32604" y="2203968"/>
                  </a:cubicBezTo>
                  <a:cubicBezTo>
                    <a:pt x="6465" y="2215492"/>
                    <a:pt x="5247" y="2214087"/>
                    <a:pt x="4591" y="2185511"/>
                  </a:cubicBezTo>
                  <a:cubicBezTo>
                    <a:pt x="4310" y="2171552"/>
                    <a:pt x="6090" y="2157405"/>
                    <a:pt x="0" y="2144101"/>
                  </a:cubicBezTo>
                  <a:cubicBezTo>
                    <a:pt x="2530" y="2069525"/>
                    <a:pt x="14053" y="1996073"/>
                    <a:pt x="27732" y="1922996"/>
                  </a:cubicBezTo>
                  <a:cubicBezTo>
                    <a:pt x="117298" y="1445653"/>
                    <a:pt x="321914" y="1021806"/>
                    <a:pt x="628088" y="646771"/>
                  </a:cubicBezTo>
                  <a:cubicBezTo>
                    <a:pt x="792792" y="444966"/>
                    <a:pt x="983542" y="272111"/>
                    <a:pt x="1212610" y="144132"/>
                  </a:cubicBezTo>
                  <a:cubicBezTo>
                    <a:pt x="1406639" y="35734"/>
                    <a:pt x="1613504" y="-15419"/>
                    <a:pt x="1835733" y="4068"/>
                  </a:cubicBezTo>
                  <a:cubicBezTo>
                    <a:pt x="1990881" y="17653"/>
                    <a:pt x="2133850" y="70868"/>
                    <a:pt x="2269136" y="145818"/>
                  </a:cubicBezTo>
                  <a:cubicBezTo>
                    <a:pt x="2477125" y="261055"/>
                    <a:pt x="2652228" y="416204"/>
                    <a:pt x="2807095" y="594961"/>
                  </a:cubicBezTo>
                  <a:cubicBezTo>
                    <a:pt x="3065020" y="892703"/>
                    <a:pt x="3252491" y="1230357"/>
                    <a:pt x="3372600" y="1605298"/>
                  </a:cubicBezTo>
                  <a:cubicBezTo>
                    <a:pt x="3427220" y="1775811"/>
                    <a:pt x="3464133" y="1950260"/>
                    <a:pt x="3479123" y="2128736"/>
                  </a:cubicBezTo>
                  <a:cubicBezTo>
                    <a:pt x="3484651" y="2193943"/>
                    <a:pt x="3486712" y="2259900"/>
                    <a:pt x="3476594" y="232520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251959" y="6666774"/>
              <a:ext cx="3513514" cy="68610"/>
            </a:xfrm>
            <a:custGeom>
              <a:avLst/>
              <a:gdLst/>
              <a:ahLst/>
              <a:cxnLst/>
              <a:rect l="l" t="t" r="r" b="b"/>
              <a:pathLst>
                <a:path w="3513514" h="68610" extrusionOk="0">
                  <a:moveTo>
                    <a:pt x="1759346" y="68587"/>
                  </a:moveTo>
                  <a:cubicBezTo>
                    <a:pt x="1201150" y="68587"/>
                    <a:pt x="624216" y="68587"/>
                    <a:pt x="65926" y="68587"/>
                  </a:cubicBezTo>
                  <a:cubicBezTo>
                    <a:pt x="55432" y="68587"/>
                    <a:pt x="44846" y="68681"/>
                    <a:pt x="34353" y="68494"/>
                  </a:cubicBezTo>
                  <a:cubicBezTo>
                    <a:pt x="3810" y="67932"/>
                    <a:pt x="1374" y="63997"/>
                    <a:pt x="63" y="32892"/>
                  </a:cubicBezTo>
                  <a:cubicBezTo>
                    <a:pt x="-968" y="6847"/>
                    <a:pt x="10743" y="-273"/>
                    <a:pt x="34821" y="8"/>
                  </a:cubicBezTo>
                  <a:cubicBezTo>
                    <a:pt x="104900" y="945"/>
                    <a:pt x="193810" y="289"/>
                    <a:pt x="263889" y="289"/>
                  </a:cubicBezTo>
                  <a:cubicBezTo>
                    <a:pt x="1322476" y="289"/>
                    <a:pt x="2390432" y="289"/>
                    <a:pt x="3449018" y="289"/>
                  </a:cubicBezTo>
                  <a:cubicBezTo>
                    <a:pt x="3456888" y="289"/>
                    <a:pt x="3464758" y="289"/>
                    <a:pt x="3472721" y="289"/>
                  </a:cubicBezTo>
                  <a:cubicBezTo>
                    <a:pt x="3507292" y="570"/>
                    <a:pt x="3521721" y="22868"/>
                    <a:pt x="3508885" y="55565"/>
                  </a:cubicBezTo>
                  <a:cubicBezTo>
                    <a:pt x="3505512" y="64184"/>
                    <a:pt x="3499048" y="67557"/>
                    <a:pt x="3490710" y="67932"/>
                  </a:cubicBezTo>
                  <a:cubicBezTo>
                    <a:pt x="3480217" y="68494"/>
                    <a:pt x="3469723" y="68494"/>
                    <a:pt x="3459137" y="68494"/>
                  </a:cubicBezTo>
                  <a:cubicBezTo>
                    <a:pt x="2895694" y="68587"/>
                    <a:pt x="2322882" y="68587"/>
                    <a:pt x="1759346" y="6858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5170753" y="2586365"/>
              <a:ext cx="1736026" cy="961502"/>
            </a:xfrm>
            <a:custGeom>
              <a:avLst/>
              <a:gdLst/>
              <a:ahLst/>
              <a:cxnLst/>
              <a:rect l="l" t="t" r="r" b="b"/>
              <a:pathLst>
                <a:path w="1736026" h="961502" extrusionOk="0">
                  <a:moveTo>
                    <a:pt x="1736027" y="0"/>
                  </a:moveTo>
                  <a:cubicBezTo>
                    <a:pt x="1714759" y="293245"/>
                    <a:pt x="1615262" y="544799"/>
                    <a:pt x="1402496" y="744449"/>
                  </a:cubicBezTo>
                  <a:cubicBezTo>
                    <a:pt x="1277702" y="861466"/>
                    <a:pt x="1130049" y="935199"/>
                    <a:pt x="959349" y="955623"/>
                  </a:cubicBezTo>
                  <a:cubicBezTo>
                    <a:pt x="753140" y="980357"/>
                    <a:pt x="566326" y="926673"/>
                    <a:pt x="401434" y="801693"/>
                  </a:cubicBezTo>
                  <a:cubicBezTo>
                    <a:pt x="192696" y="643547"/>
                    <a:pt x="75023" y="428812"/>
                    <a:pt x="21339" y="175853"/>
                  </a:cubicBezTo>
                  <a:cubicBezTo>
                    <a:pt x="10940" y="126948"/>
                    <a:pt x="5225" y="77387"/>
                    <a:pt x="822" y="27638"/>
                  </a:cubicBezTo>
                  <a:cubicBezTo>
                    <a:pt x="259" y="20986"/>
                    <a:pt x="-1895" y="13959"/>
                    <a:pt x="4288" y="6183"/>
                  </a:cubicBezTo>
                  <a:cubicBezTo>
                    <a:pt x="32957" y="25858"/>
                    <a:pt x="63124" y="43472"/>
                    <a:pt x="89919" y="65395"/>
                  </a:cubicBezTo>
                  <a:cubicBezTo>
                    <a:pt x="202346" y="157584"/>
                    <a:pt x="327045" y="162550"/>
                    <a:pt x="459333" y="121233"/>
                  </a:cubicBezTo>
                  <a:cubicBezTo>
                    <a:pt x="543747" y="94907"/>
                    <a:pt x="628628" y="70173"/>
                    <a:pt x="712854" y="43378"/>
                  </a:cubicBezTo>
                  <a:cubicBezTo>
                    <a:pt x="833151" y="5153"/>
                    <a:pt x="950729" y="18363"/>
                    <a:pt x="1069058" y="54995"/>
                  </a:cubicBezTo>
                  <a:cubicBezTo>
                    <a:pt x="1175114" y="87786"/>
                    <a:pt x="1281169" y="121795"/>
                    <a:pt x="1392565" y="133600"/>
                  </a:cubicBezTo>
                  <a:cubicBezTo>
                    <a:pt x="1475573" y="142407"/>
                    <a:pt x="1552959" y="129946"/>
                    <a:pt x="1621820" y="78979"/>
                  </a:cubicBezTo>
                  <a:cubicBezTo>
                    <a:pt x="1657610" y="52653"/>
                    <a:pt x="1694897" y="28388"/>
                    <a:pt x="1736027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5411699" y="2328614"/>
              <a:ext cx="443360" cy="236234"/>
            </a:xfrm>
            <a:custGeom>
              <a:avLst/>
              <a:gdLst/>
              <a:ahLst/>
              <a:cxnLst/>
              <a:rect l="l" t="t" r="r" b="b"/>
              <a:pathLst>
                <a:path w="443360" h="236234" extrusionOk="0">
                  <a:moveTo>
                    <a:pt x="0" y="47139"/>
                  </a:moveTo>
                  <a:cubicBezTo>
                    <a:pt x="65020" y="29713"/>
                    <a:pt x="132101" y="24935"/>
                    <a:pt x="198526" y="16597"/>
                  </a:cubicBezTo>
                  <a:cubicBezTo>
                    <a:pt x="255582" y="9383"/>
                    <a:pt x="313013" y="5822"/>
                    <a:pt x="370351" y="763"/>
                  </a:cubicBezTo>
                  <a:cubicBezTo>
                    <a:pt x="380750" y="-174"/>
                    <a:pt x="391337" y="-1392"/>
                    <a:pt x="400799" y="4886"/>
                  </a:cubicBezTo>
                  <a:cubicBezTo>
                    <a:pt x="424690" y="37021"/>
                    <a:pt x="444177" y="70561"/>
                    <a:pt x="443334" y="112628"/>
                  </a:cubicBezTo>
                  <a:cubicBezTo>
                    <a:pt x="442866" y="139235"/>
                    <a:pt x="434059" y="161439"/>
                    <a:pt x="411105" y="174930"/>
                  </a:cubicBezTo>
                  <a:cubicBezTo>
                    <a:pt x="335217" y="219339"/>
                    <a:pt x="253146" y="242199"/>
                    <a:pt x="165079" y="234891"/>
                  </a:cubicBezTo>
                  <a:cubicBezTo>
                    <a:pt x="123294" y="231424"/>
                    <a:pt x="89941" y="207346"/>
                    <a:pt x="62959" y="175492"/>
                  </a:cubicBezTo>
                  <a:cubicBezTo>
                    <a:pt x="31198" y="138111"/>
                    <a:pt x="9650" y="95482"/>
                    <a:pt x="0" y="47139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6220040" y="2333031"/>
              <a:ext cx="440058" cy="233348"/>
            </a:xfrm>
            <a:custGeom>
              <a:avLst/>
              <a:gdLst/>
              <a:ahLst/>
              <a:cxnLst/>
              <a:rect l="l" t="t" r="r" b="b"/>
              <a:pathLst>
                <a:path w="440058" h="233348" extrusionOk="0">
                  <a:moveTo>
                    <a:pt x="44412" y="0"/>
                  </a:moveTo>
                  <a:cubicBezTo>
                    <a:pt x="170048" y="7308"/>
                    <a:pt x="294186" y="25952"/>
                    <a:pt x="417667" y="49561"/>
                  </a:cubicBezTo>
                  <a:cubicBezTo>
                    <a:pt x="426474" y="51248"/>
                    <a:pt x="437716" y="51154"/>
                    <a:pt x="440058" y="63802"/>
                  </a:cubicBezTo>
                  <a:cubicBezTo>
                    <a:pt x="430877" y="92283"/>
                    <a:pt x="418416" y="119172"/>
                    <a:pt x="402021" y="144280"/>
                  </a:cubicBezTo>
                  <a:cubicBezTo>
                    <a:pt x="359205" y="209769"/>
                    <a:pt x="299900" y="241623"/>
                    <a:pt x="221296" y="231504"/>
                  </a:cubicBezTo>
                  <a:cubicBezTo>
                    <a:pt x="166394" y="224478"/>
                    <a:pt x="112617" y="211455"/>
                    <a:pt x="62400" y="187471"/>
                  </a:cubicBezTo>
                  <a:cubicBezTo>
                    <a:pt x="1784" y="158521"/>
                    <a:pt x="-13113" y="118891"/>
                    <a:pt x="10965" y="56119"/>
                  </a:cubicBezTo>
                  <a:cubicBezTo>
                    <a:pt x="18835" y="35414"/>
                    <a:pt x="31389" y="17613"/>
                    <a:pt x="44412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7" name="Google Shape;637;p11"/>
          <p:cNvSpPr/>
          <p:nvPr/>
        </p:nvSpPr>
        <p:spPr>
          <a:xfrm>
            <a:off x="3367500" y="4651325"/>
            <a:ext cx="474991" cy="478958"/>
          </a:xfrm>
          <a:custGeom>
            <a:avLst/>
            <a:gdLst/>
            <a:ahLst/>
            <a:cxnLst/>
            <a:rect l="l" t="t" r="r" b="b"/>
            <a:pathLst>
              <a:path w="1652142" h="1665940" extrusionOk="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1"/>
          <p:cNvSpPr/>
          <p:nvPr/>
        </p:nvSpPr>
        <p:spPr>
          <a:xfrm rot="2700000">
            <a:off x="1865378" y="2280978"/>
            <a:ext cx="299903" cy="594267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1"/>
          <p:cNvSpPr/>
          <p:nvPr/>
        </p:nvSpPr>
        <p:spPr>
          <a:xfrm>
            <a:off x="2556502" y="3515338"/>
            <a:ext cx="494100" cy="392573"/>
          </a:xfrm>
          <a:custGeom>
            <a:avLst/>
            <a:gdLst/>
            <a:ahLst/>
            <a:cxnLst/>
            <a:rect l="l" t="t" r="r" b="b"/>
            <a:pathLst>
              <a:path w="3240000" h="2574247" extrusionOk="0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" name="Google Shape;640;p11"/>
          <p:cNvGrpSpPr/>
          <p:nvPr/>
        </p:nvGrpSpPr>
        <p:grpSpPr>
          <a:xfrm>
            <a:off x="520992" y="499171"/>
            <a:ext cx="2129591" cy="1147388"/>
            <a:chOff x="9074458" y="1703389"/>
            <a:chExt cx="2129591" cy="1147388"/>
          </a:xfrm>
        </p:grpSpPr>
        <p:sp>
          <p:nvSpPr>
            <p:cNvPr id="641" name="Google Shape;641;p11"/>
            <p:cNvSpPr/>
            <p:nvPr/>
          </p:nvSpPr>
          <p:spPr>
            <a:xfrm flipH="1">
              <a:off x="9074458" y="1703389"/>
              <a:ext cx="2129591" cy="1147388"/>
            </a:xfrm>
            <a:custGeom>
              <a:avLst/>
              <a:gdLst/>
              <a:ahLst/>
              <a:cxnLst/>
              <a:rect l="l" t="t" r="r" b="b"/>
              <a:pathLst>
                <a:path w="1872168" h="1008693" extrusionOk="0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10273479" y="1862350"/>
              <a:ext cx="301353" cy="306934"/>
            </a:xfrm>
            <a:custGeom>
              <a:avLst/>
              <a:gdLst/>
              <a:ahLst/>
              <a:cxnLst/>
              <a:rect l="l" t="t" r="r" b="b"/>
              <a:pathLst>
                <a:path w="3888432" h="3960440" extrusionOk="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10592216" y="2460350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3160999" y="1374274"/>
                  </a:moveTo>
                  <a:lnTo>
                    <a:pt x="3155132" y="1419362"/>
                  </a:lnTo>
                  <a:lnTo>
                    <a:pt x="3160999" y="1374274"/>
                  </a:lnTo>
                  <a:close/>
                  <a:moveTo>
                    <a:pt x="2496208" y="770986"/>
                  </a:moveTo>
                  <a:cubicBezTo>
                    <a:pt x="2113414" y="770986"/>
                    <a:pt x="1929581" y="1106902"/>
                    <a:pt x="1921633" y="1292845"/>
                  </a:cubicBezTo>
                  <a:cubicBezTo>
                    <a:pt x="1914712" y="1454769"/>
                    <a:pt x="1928136" y="1522392"/>
                    <a:pt x="1942445" y="1570340"/>
                  </a:cubicBezTo>
                  <a:cubicBezTo>
                    <a:pt x="1547199" y="1510736"/>
                    <a:pt x="1237189" y="1330681"/>
                    <a:pt x="815277" y="836121"/>
                  </a:cubicBezTo>
                  <a:cubicBezTo>
                    <a:pt x="618819" y="1229038"/>
                    <a:pt x="733086" y="1558961"/>
                    <a:pt x="965659" y="1735195"/>
                  </a:cubicBezTo>
                  <a:cubicBezTo>
                    <a:pt x="864541" y="1716416"/>
                    <a:pt x="662904" y="1695759"/>
                    <a:pt x="570453" y="1629310"/>
                  </a:cubicBezTo>
                  <a:cubicBezTo>
                    <a:pt x="597898" y="2016450"/>
                    <a:pt x="990931" y="2177657"/>
                    <a:pt x="1196057" y="2257108"/>
                  </a:cubicBezTo>
                  <a:cubicBezTo>
                    <a:pt x="1113718" y="2275887"/>
                    <a:pt x="943857" y="2321380"/>
                    <a:pt x="813848" y="2296824"/>
                  </a:cubicBezTo>
                  <a:cubicBezTo>
                    <a:pt x="926523" y="2634848"/>
                    <a:pt x="1326064" y="2611755"/>
                    <a:pt x="1486410" y="2607420"/>
                  </a:cubicBezTo>
                  <a:cubicBezTo>
                    <a:pt x="1297174" y="2749708"/>
                    <a:pt x="1000058" y="2795794"/>
                    <a:pt x="489408" y="2829018"/>
                  </a:cubicBezTo>
                  <a:cubicBezTo>
                    <a:pt x="914827" y="3139596"/>
                    <a:pt x="1734874" y="3242281"/>
                    <a:pt x="2062787" y="3146219"/>
                  </a:cubicBezTo>
                  <a:cubicBezTo>
                    <a:pt x="2763394" y="2903535"/>
                    <a:pt x="2915370" y="2621267"/>
                    <a:pt x="3074271" y="2105563"/>
                  </a:cubicBezTo>
                  <a:cubicBezTo>
                    <a:pt x="3173740" y="1733406"/>
                    <a:pt x="3145310" y="1648999"/>
                    <a:pt x="3207849" y="1493166"/>
                  </a:cubicBezTo>
                  <a:cubicBezTo>
                    <a:pt x="3270388" y="1337333"/>
                    <a:pt x="3414210" y="1276468"/>
                    <a:pt x="3449507" y="1170564"/>
                  </a:cubicBezTo>
                  <a:cubicBezTo>
                    <a:pt x="3349883" y="1192977"/>
                    <a:pt x="3252716" y="1239516"/>
                    <a:pt x="3140091" y="1227260"/>
                  </a:cubicBezTo>
                  <a:cubicBezTo>
                    <a:pt x="3219995" y="1183499"/>
                    <a:pt x="3274317" y="996523"/>
                    <a:pt x="3324107" y="851504"/>
                  </a:cubicBezTo>
                  <a:cubicBezTo>
                    <a:pt x="3215037" y="921165"/>
                    <a:pt x="3152155" y="998691"/>
                    <a:pt x="2995677" y="1008938"/>
                  </a:cubicBezTo>
                  <a:cubicBezTo>
                    <a:pt x="2884471" y="881691"/>
                    <a:pt x="2678487" y="770986"/>
                    <a:pt x="2496208" y="77098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9789933" y="2123768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1"/>
            <p:cNvSpPr txBox="1"/>
            <p:nvPr/>
          </p:nvSpPr>
          <p:spPr>
            <a:xfrm>
              <a:off x="9330408" y="2441182"/>
              <a:ext cx="114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Internet</a:t>
              </a:r>
              <a:endParaRPr/>
            </a:p>
          </p:txBody>
        </p:sp>
      </p:grpSp>
      <p:grpSp>
        <p:nvGrpSpPr>
          <p:cNvPr id="646" name="Google Shape;646;p11"/>
          <p:cNvGrpSpPr/>
          <p:nvPr/>
        </p:nvGrpSpPr>
        <p:grpSpPr>
          <a:xfrm>
            <a:off x="8642966" y="1982327"/>
            <a:ext cx="3151417" cy="3458502"/>
            <a:chOff x="7350231" y="1734252"/>
            <a:chExt cx="4870814" cy="5345443"/>
          </a:xfrm>
        </p:grpSpPr>
        <p:grpSp>
          <p:nvGrpSpPr>
            <p:cNvPr id="647" name="Google Shape;647;p11"/>
            <p:cNvGrpSpPr/>
            <p:nvPr/>
          </p:nvGrpSpPr>
          <p:grpSpPr>
            <a:xfrm>
              <a:off x="7496004" y="1839383"/>
              <a:ext cx="3874490" cy="3979118"/>
              <a:chOff x="7496004" y="1839383"/>
              <a:chExt cx="3874490" cy="3979118"/>
            </a:xfrm>
          </p:grpSpPr>
          <p:sp>
            <p:nvSpPr>
              <p:cNvPr id="648" name="Google Shape;648;p11"/>
              <p:cNvSpPr/>
              <p:nvPr/>
            </p:nvSpPr>
            <p:spPr>
              <a:xfrm rot="8222725">
                <a:off x="10843377" y="4413808"/>
                <a:ext cx="424543" cy="468098"/>
              </a:xfrm>
              <a:custGeom>
                <a:avLst/>
                <a:gdLst/>
                <a:ahLst/>
                <a:cxnLst/>
                <a:rect l="l" t="t" r="r" b="b"/>
                <a:pathLst>
                  <a:path w="4285801" h="4725490" extrusionOk="0">
                    <a:moveTo>
                      <a:pt x="1428251" y="4622752"/>
                    </a:moveTo>
                    <a:cubicBezTo>
                      <a:pt x="1313180" y="4505074"/>
                      <a:pt x="1240588" y="4345285"/>
                      <a:pt x="1235771" y="4167715"/>
                    </a:cubicBezTo>
                    <a:cubicBezTo>
                      <a:pt x="1227835" y="3875156"/>
                      <a:pt x="1406218" y="3620819"/>
                      <a:pt x="1664050" y="3520754"/>
                    </a:cubicBezTo>
                    <a:lnTo>
                      <a:pt x="1635892" y="2482688"/>
                    </a:lnTo>
                    <a:lnTo>
                      <a:pt x="1044642" y="2469039"/>
                    </a:lnTo>
                    <a:lnTo>
                      <a:pt x="1044642" y="2667331"/>
                    </a:lnTo>
                    <a:cubicBezTo>
                      <a:pt x="1044642" y="2727000"/>
                      <a:pt x="996271" y="2775371"/>
                      <a:pt x="936601" y="2775372"/>
                    </a:cubicBezTo>
                    <a:lnTo>
                      <a:pt x="657382" y="2775371"/>
                    </a:lnTo>
                    <a:cubicBezTo>
                      <a:pt x="637755" y="2823613"/>
                      <a:pt x="630101" y="2874237"/>
                      <a:pt x="622448" y="2945800"/>
                    </a:cubicBezTo>
                    <a:lnTo>
                      <a:pt x="252030" y="2945800"/>
                    </a:lnTo>
                    <a:cubicBezTo>
                      <a:pt x="256275" y="2883407"/>
                      <a:pt x="252593" y="2828938"/>
                      <a:pt x="235967" y="2775370"/>
                    </a:cubicBezTo>
                    <a:lnTo>
                      <a:pt x="7267" y="2775370"/>
                    </a:lnTo>
                    <a:cubicBezTo>
                      <a:pt x="1003" y="2679903"/>
                      <a:pt x="-1109" y="2594661"/>
                      <a:pt x="535" y="2514852"/>
                    </a:cubicBezTo>
                    <a:cubicBezTo>
                      <a:pt x="5466" y="2275424"/>
                      <a:pt x="44187" y="2084887"/>
                      <a:pt x="105917" y="1813823"/>
                    </a:cubicBezTo>
                    <a:cubicBezTo>
                      <a:pt x="258635" y="1288584"/>
                      <a:pt x="488046" y="911620"/>
                      <a:pt x="870837" y="570445"/>
                    </a:cubicBezTo>
                    <a:cubicBezTo>
                      <a:pt x="674179" y="1284154"/>
                      <a:pt x="622718" y="1497188"/>
                      <a:pt x="741752" y="1669956"/>
                    </a:cubicBezTo>
                    <a:cubicBezTo>
                      <a:pt x="882751" y="1699943"/>
                      <a:pt x="788174" y="1674807"/>
                      <a:pt x="936601" y="1710419"/>
                    </a:cubicBezTo>
                    <a:cubicBezTo>
                      <a:pt x="1001384" y="1730870"/>
                      <a:pt x="1044642" y="1758791"/>
                      <a:pt x="1044642" y="1818460"/>
                    </a:cubicBezTo>
                    <a:lnTo>
                      <a:pt x="1044642" y="1970448"/>
                    </a:lnTo>
                    <a:lnTo>
                      <a:pt x="1621635" y="1957128"/>
                    </a:lnTo>
                    <a:lnTo>
                      <a:pt x="1601569" y="1217379"/>
                    </a:lnTo>
                    <a:cubicBezTo>
                      <a:pt x="1338692" y="1131438"/>
                      <a:pt x="1146783" y="887145"/>
                      <a:pt x="1138847" y="594588"/>
                    </a:cubicBezTo>
                    <a:cubicBezTo>
                      <a:pt x="1132425" y="357828"/>
                      <a:pt x="1248029" y="146099"/>
                      <a:pt x="1428910" y="20243"/>
                    </a:cubicBezTo>
                    <a:lnTo>
                      <a:pt x="1447318" y="698863"/>
                    </a:lnTo>
                    <a:lnTo>
                      <a:pt x="2193594" y="678620"/>
                    </a:lnTo>
                    <a:lnTo>
                      <a:pt x="2175185" y="0"/>
                    </a:lnTo>
                    <a:cubicBezTo>
                      <a:pt x="2362624" y="115865"/>
                      <a:pt x="2489536" y="321015"/>
                      <a:pt x="2495958" y="557775"/>
                    </a:cubicBezTo>
                    <a:cubicBezTo>
                      <a:pt x="2503894" y="850332"/>
                      <a:pt x="2325511" y="1104670"/>
                      <a:pt x="2067679" y="1204735"/>
                    </a:cubicBezTo>
                    <a:lnTo>
                      <a:pt x="2087796" y="1946367"/>
                    </a:lnTo>
                    <a:lnTo>
                      <a:pt x="4285801" y="1895627"/>
                    </a:lnTo>
                    <a:lnTo>
                      <a:pt x="4285801" y="2543859"/>
                    </a:lnTo>
                    <a:lnTo>
                      <a:pt x="2102637" y="2493462"/>
                    </a:lnTo>
                    <a:lnTo>
                      <a:pt x="2130160" y="3508110"/>
                    </a:lnTo>
                    <a:cubicBezTo>
                      <a:pt x="2393037" y="3594051"/>
                      <a:pt x="2584946" y="3838344"/>
                      <a:pt x="2592882" y="4130902"/>
                    </a:cubicBezTo>
                    <a:cubicBezTo>
                      <a:pt x="2599304" y="4367662"/>
                      <a:pt x="2483700" y="4579391"/>
                      <a:pt x="2302820" y="4705247"/>
                    </a:cubicBezTo>
                    <a:lnTo>
                      <a:pt x="2284411" y="4026626"/>
                    </a:lnTo>
                    <a:lnTo>
                      <a:pt x="1538135" y="4046869"/>
                    </a:lnTo>
                    <a:lnTo>
                      <a:pt x="1556544" y="4725490"/>
                    </a:lnTo>
                    <a:cubicBezTo>
                      <a:pt x="1509684" y="4696524"/>
                      <a:pt x="1466607" y="4661977"/>
                      <a:pt x="1428251" y="4622752"/>
                    </a:cubicBezTo>
                    <a:close/>
                    <a:moveTo>
                      <a:pt x="44807" y="3562389"/>
                    </a:moveTo>
                    <a:cubicBezTo>
                      <a:pt x="25255" y="3542837"/>
                      <a:pt x="13162" y="3515827"/>
                      <a:pt x="13162" y="3485992"/>
                    </a:cubicBezTo>
                    <a:lnTo>
                      <a:pt x="13162" y="3053842"/>
                    </a:lnTo>
                    <a:cubicBezTo>
                      <a:pt x="13162" y="2994173"/>
                      <a:pt x="61534" y="2945801"/>
                      <a:pt x="121203" y="2945801"/>
                    </a:cubicBezTo>
                    <a:lnTo>
                      <a:pt x="757287" y="2945801"/>
                    </a:lnTo>
                    <a:cubicBezTo>
                      <a:pt x="816956" y="2945801"/>
                      <a:pt x="865328" y="2994173"/>
                      <a:pt x="865328" y="3053842"/>
                    </a:cubicBezTo>
                    <a:lnTo>
                      <a:pt x="865328" y="3485992"/>
                    </a:lnTo>
                    <a:cubicBezTo>
                      <a:pt x="865328" y="3545662"/>
                      <a:pt x="816956" y="3594033"/>
                      <a:pt x="757287" y="3594033"/>
                    </a:cubicBezTo>
                    <a:lnTo>
                      <a:pt x="121203" y="3594033"/>
                    </a:lnTo>
                    <a:cubicBezTo>
                      <a:pt x="91368" y="3594033"/>
                      <a:pt x="64358" y="3581940"/>
                      <a:pt x="44807" y="35623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 rot="-907440">
                <a:off x="7608348" y="2961072"/>
                <a:ext cx="391744" cy="318215"/>
              </a:xfrm>
              <a:custGeom>
                <a:avLst/>
                <a:gdLst/>
                <a:ahLst/>
                <a:cxnLst/>
                <a:rect l="l" t="t" r="r" b="b"/>
                <a:pathLst>
                  <a:path w="4088377" h="3321003" extrusionOk="0">
                    <a:moveTo>
                      <a:pt x="1365628" y="1622218"/>
                    </a:moveTo>
                    <a:cubicBezTo>
                      <a:pt x="1121373" y="1556771"/>
                      <a:pt x="870309" y="1701722"/>
                      <a:pt x="804861" y="1945977"/>
                    </a:cubicBezTo>
                    <a:cubicBezTo>
                      <a:pt x="739413" y="2190232"/>
                      <a:pt x="884365" y="2441296"/>
                      <a:pt x="1128620" y="2506744"/>
                    </a:cubicBezTo>
                    <a:cubicBezTo>
                      <a:pt x="1372875" y="2572191"/>
                      <a:pt x="1623939" y="2427240"/>
                      <a:pt x="1689387" y="2182985"/>
                    </a:cubicBezTo>
                    <a:cubicBezTo>
                      <a:pt x="1754835" y="1938730"/>
                      <a:pt x="1609883" y="1687666"/>
                      <a:pt x="1365628" y="1622218"/>
                    </a:cubicBezTo>
                    <a:close/>
                    <a:moveTo>
                      <a:pt x="1447099" y="1318163"/>
                    </a:moveTo>
                    <a:cubicBezTo>
                      <a:pt x="1859279" y="1428606"/>
                      <a:pt x="2103885" y="1852277"/>
                      <a:pt x="1993442" y="2264456"/>
                    </a:cubicBezTo>
                    <a:cubicBezTo>
                      <a:pt x="1882999" y="2676636"/>
                      <a:pt x="1459328" y="2921242"/>
                      <a:pt x="1047149" y="2810799"/>
                    </a:cubicBezTo>
                    <a:cubicBezTo>
                      <a:pt x="634969" y="2700356"/>
                      <a:pt x="390363" y="2276685"/>
                      <a:pt x="500806" y="1864505"/>
                    </a:cubicBezTo>
                    <a:cubicBezTo>
                      <a:pt x="611249" y="1452326"/>
                      <a:pt x="1034920" y="1207720"/>
                      <a:pt x="1447099" y="1318163"/>
                    </a:cubicBezTo>
                    <a:close/>
                    <a:moveTo>
                      <a:pt x="1476725" y="1207597"/>
                    </a:moveTo>
                    <a:cubicBezTo>
                      <a:pt x="1003481" y="1080792"/>
                      <a:pt x="517045" y="1361635"/>
                      <a:pt x="390240" y="1834879"/>
                    </a:cubicBezTo>
                    <a:cubicBezTo>
                      <a:pt x="263435" y="2308124"/>
                      <a:pt x="544279" y="2794559"/>
                      <a:pt x="1017523" y="2921365"/>
                    </a:cubicBezTo>
                    <a:cubicBezTo>
                      <a:pt x="1490767" y="3048170"/>
                      <a:pt x="1977202" y="2767326"/>
                      <a:pt x="2104008" y="2294082"/>
                    </a:cubicBezTo>
                    <a:cubicBezTo>
                      <a:pt x="2230813" y="1820838"/>
                      <a:pt x="1949969" y="1334403"/>
                      <a:pt x="1476725" y="1207597"/>
                    </a:cubicBezTo>
                    <a:close/>
                    <a:moveTo>
                      <a:pt x="3290290" y="1590224"/>
                    </a:moveTo>
                    <a:cubicBezTo>
                      <a:pt x="3269727" y="1586016"/>
                      <a:pt x="3248437" y="1583806"/>
                      <a:pt x="3226630" y="1583806"/>
                    </a:cubicBezTo>
                    <a:cubicBezTo>
                      <a:pt x="3052179" y="1583806"/>
                      <a:pt x="2910758" y="1725227"/>
                      <a:pt x="2910758" y="1899678"/>
                    </a:cubicBezTo>
                    <a:cubicBezTo>
                      <a:pt x="2910758" y="2074130"/>
                      <a:pt x="3052179" y="2215551"/>
                      <a:pt x="3226630" y="2215550"/>
                    </a:cubicBezTo>
                    <a:cubicBezTo>
                      <a:pt x="3401082" y="2215551"/>
                      <a:pt x="3542503" y="2074130"/>
                      <a:pt x="3542502" y="1899678"/>
                    </a:cubicBezTo>
                    <a:cubicBezTo>
                      <a:pt x="3542503" y="1747033"/>
                      <a:pt x="3434228" y="1619677"/>
                      <a:pt x="3290290" y="1590224"/>
                    </a:cubicBezTo>
                    <a:close/>
                    <a:moveTo>
                      <a:pt x="3334055" y="1377473"/>
                    </a:moveTo>
                    <a:cubicBezTo>
                      <a:pt x="3576950" y="1427177"/>
                      <a:pt x="3759665" y="1642090"/>
                      <a:pt x="3759665" y="1899678"/>
                    </a:cubicBezTo>
                    <a:cubicBezTo>
                      <a:pt x="3759665" y="2194064"/>
                      <a:pt x="3521017" y="2432713"/>
                      <a:pt x="3226630" y="2432713"/>
                    </a:cubicBezTo>
                    <a:cubicBezTo>
                      <a:pt x="2932244" y="2432712"/>
                      <a:pt x="2693596" y="2194065"/>
                      <a:pt x="2693596" y="1899678"/>
                    </a:cubicBezTo>
                    <a:cubicBezTo>
                      <a:pt x="2693596" y="1605292"/>
                      <a:pt x="2932244" y="1366644"/>
                      <a:pt x="3226630" y="1366644"/>
                    </a:cubicBezTo>
                    <a:cubicBezTo>
                      <a:pt x="3263429" y="1366644"/>
                      <a:pt x="3299356" y="1370373"/>
                      <a:pt x="3334055" y="1377473"/>
                    </a:cubicBezTo>
                    <a:close/>
                    <a:moveTo>
                      <a:pt x="1391137" y="789478"/>
                    </a:moveTo>
                    <a:lnTo>
                      <a:pt x="1759910" y="888290"/>
                    </a:lnTo>
                    <a:lnTo>
                      <a:pt x="1754625" y="1202375"/>
                    </a:lnTo>
                    <a:lnTo>
                      <a:pt x="1744979" y="1199790"/>
                    </a:lnTo>
                    <a:cubicBezTo>
                      <a:pt x="1823578" y="1244024"/>
                      <a:pt x="1894617" y="1298265"/>
                      <a:pt x="1954704" y="1362586"/>
                    </a:cubicBezTo>
                    <a:lnTo>
                      <a:pt x="2234317" y="1293059"/>
                    </a:lnTo>
                    <a:lnTo>
                      <a:pt x="2413554" y="1630152"/>
                    </a:lnTo>
                    <a:lnTo>
                      <a:pt x="2214321" y="1809770"/>
                    </a:lnTo>
                    <a:cubicBezTo>
                      <a:pt x="2239296" y="1900740"/>
                      <a:pt x="2251067" y="1995997"/>
                      <a:pt x="2246841" y="2092825"/>
                    </a:cubicBezTo>
                    <a:lnTo>
                      <a:pt x="2495698" y="2230974"/>
                    </a:lnTo>
                    <a:lnTo>
                      <a:pt x="2396885" y="2599747"/>
                    </a:lnTo>
                    <a:lnTo>
                      <a:pt x="2094912" y="2594668"/>
                    </a:lnTo>
                    <a:cubicBezTo>
                      <a:pt x="2056732" y="2658461"/>
                      <a:pt x="2010475" y="2715996"/>
                      <a:pt x="1958644" y="2767359"/>
                    </a:cubicBezTo>
                    <a:lnTo>
                      <a:pt x="2057814" y="3026193"/>
                    </a:lnTo>
                    <a:lnTo>
                      <a:pt x="1745078" y="3245174"/>
                    </a:lnTo>
                    <a:lnTo>
                      <a:pt x="1507869" y="3039237"/>
                    </a:lnTo>
                    <a:lnTo>
                      <a:pt x="1536736" y="3019025"/>
                    </a:lnTo>
                    <a:cubicBezTo>
                      <a:pt x="1445878" y="3048429"/>
                      <a:pt x="1349798" y="3062567"/>
                      <a:pt x="1251837" y="3062021"/>
                    </a:cubicBezTo>
                    <a:lnTo>
                      <a:pt x="1108065" y="3321003"/>
                    </a:lnTo>
                    <a:lnTo>
                      <a:pt x="739291" y="3222191"/>
                    </a:lnTo>
                    <a:lnTo>
                      <a:pt x="744274" y="2926021"/>
                    </a:lnTo>
                    <a:cubicBezTo>
                      <a:pt x="666128" y="2881484"/>
                      <a:pt x="595548" y="2827017"/>
                      <a:pt x="535891" y="2762576"/>
                    </a:cubicBezTo>
                    <a:lnTo>
                      <a:pt x="540671" y="2772825"/>
                    </a:lnTo>
                    <a:lnTo>
                      <a:pt x="232276" y="2832568"/>
                    </a:lnTo>
                    <a:lnTo>
                      <a:pt x="70927" y="2486556"/>
                    </a:lnTo>
                    <a:lnTo>
                      <a:pt x="279495" y="2317444"/>
                    </a:lnTo>
                    <a:cubicBezTo>
                      <a:pt x="257233" y="2235849"/>
                      <a:pt x="245603" y="2150814"/>
                      <a:pt x="245586" y="2064274"/>
                    </a:cubicBezTo>
                    <a:lnTo>
                      <a:pt x="0" y="1927940"/>
                    </a:lnTo>
                    <a:lnTo>
                      <a:pt x="98812" y="1559167"/>
                    </a:lnTo>
                    <a:lnTo>
                      <a:pt x="380240" y="1563901"/>
                    </a:lnTo>
                    <a:cubicBezTo>
                      <a:pt x="418421" y="1496524"/>
                      <a:pt x="464524" y="1435092"/>
                      <a:pt x="516679" y="1380105"/>
                    </a:cubicBezTo>
                    <a:lnTo>
                      <a:pt x="422419" y="1089378"/>
                    </a:lnTo>
                    <a:lnTo>
                      <a:pt x="746189" y="887063"/>
                    </a:lnTo>
                    <a:lnTo>
                      <a:pt x="972292" y="1105134"/>
                    </a:lnTo>
                    <a:lnTo>
                      <a:pt x="970019" y="1106554"/>
                    </a:lnTo>
                    <a:cubicBezTo>
                      <a:pt x="1058903" y="1078586"/>
                      <a:pt x="1152743" y="1065659"/>
                      <a:pt x="1248316" y="1066709"/>
                    </a:cubicBezTo>
                    <a:lnTo>
                      <a:pt x="1238669" y="1064125"/>
                    </a:lnTo>
                    <a:close/>
                    <a:moveTo>
                      <a:pt x="3349970" y="1300109"/>
                    </a:moveTo>
                    <a:cubicBezTo>
                      <a:pt x="3310130" y="1291957"/>
                      <a:pt x="3268880" y="1287676"/>
                      <a:pt x="3226630" y="1287676"/>
                    </a:cubicBezTo>
                    <a:cubicBezTo>
                      <a:pt x="2888631" y="1287676"/>
                      <a:pt x="2614628" y="1561679"/>
                      <a:pt x="2614628" y="1899678"/>
                    </a:cubicBezTo>
                    <a:cubicBezTo>
                      <a:pt x="2614628" y="2237678"/>
                      <a:pt x="2888630" y="2511680"/>
                      <a:pt x="3226630" y="2511681"/>
                    </a:cubicBezTo>
                    <a:cubicBezTo>
                      <a:pt x="3564630" y="2511681"/>
                      <a:pt x="3838633" y="2237678"/>
                      <a:pt x="3838633" y="1899678"/>
                    </a:cubicBezTo>
                    <a:cubicBezTo>
                      <a:pt x="3838632" y="1603928"/>
                      <a:pt x="3628849" y="1357176"/>
                      <a:pt x="3349970" y="1300109"/>
                    </a:cubicBezTo>
                    <a:close/>
                    <a:moveTo>
                      <a:pt x="3358324" y="1024334"/>
                    </a:moveTo>
                    <a:lnTo>
                      <a:pt x="3410883" y="1234575"/>
                    </a:lnTo>
                    <a:lnTo>
                      <a:pt x="3403994" y="1234575"/>
                    </a:lnTo>
                    <a:cubicBezTo>
                      <a:pt x="3464268" y="1250018"/>
                      <a:pt x="3521292" y="1273478"/>
                      <a:pt x="3572818" y="1305612"/>
                    </a:cubicBezTo>
                    <a:lnTo>
                      <a:pt x="3746730" y="1209354"/>
                    </a:lnTo>
                    <a:lnTo>
                      <a:pt x="3926358" y="1401981"/>
                    </a:lnTo>
                    <a:lnTo>
                      <a:pt x="3825667" y="1557247"/>
                    </a:lnTo>
                    <a:cubicBezTo>
                      <a:pt x="3858552" y="1613408"/>
                      <a:pt x="3883404" y="1674784"/>
                      <a:pt x="3897877" y="1740062"/>
                    </a:cubicBezTo>
                    <a:lnTo>
                      <a:pt x="4088377" y="1787686"/>
                    </a:lnTo>
                    <a:lnTo>
                      <a:pt x="4088377" y="2051071"/>
                    </a:lnTo>
                    <a:lnTo>
                      <a:pt x="3886243" y="2101605"/>
                    </a:lnTo>
                    <a:cubicBezTo>
                      <a:pt x="3872191" y="2150933"/>
                      <a:pt x="3851639" y="2197531"/>
                      <a:pt x="3826272" y="2241013"/>
                    </a:cubicBezTo>
                    <a:lnTo>
                      <a:pt x="3938572" y="2395786"/>
                    </a:lnTo>
                    <a:lnTo>
                      <a:pt x="3769272" y="2597551"/>
                    </a:lnTo>
                    <a:lnTo>
                      <a:pt x="3574432" y="2502674"/>
                    </a:lnTo>
                    <a:lnTo>
                      <a:pt x="3590059" y="2484050"/>
                    </a:lnTo>
                    <a:cubicBezTo>
                      <a:pt x="3534764" y="2519868"/>
                      <a:pt x="3473263" y="2546445"/>
                      <a:pt x="3407886" y="2563572"/>
                    </a:cubicBezTo>
                    <a:lnTo>
                      <a:pt x="3358323" y="2761823"/>
                    </a:lnTo>
                    <a:lnTo>
                      <a:pt x="3094938" y="2761823"/>
                    </a:lnTo>
                    <a:lnTo>
                      <a:pt x="3045375" y="2563574"/>
                    </a:lnTo>
                    <a:cubicBezTo>
                      <a:pt x="2985349" y="2547848"/>
                      <a:pt x="2928591" y="2524155"/>
                      <a:pt x="2877330" y="2491865"/>
                    </a:cubicBezTo>
                    <a:lnTo>
                      <a:pt x="2882346" y="2497841"/>
                    </a:lnTo>
                    <a:lnTo>
                      <a:pt x="2687507" y="2592718"/>
                    </a:lnTo>
                    <a:lnTo>
                      <a:pt x="2518206" y="2390954"/>
                    </a:lnTo>
                    <a:lnTo>
                      <a:pt x="2626994" y="2241021"/>
                    </a:lnTo>
                    <a:cubicBezTo>
                      <a:pt x="2597591" y="2190623"/>
                      <a:pt x="2574657" y="2136035"/>
                      <a:pt x="2559194" y="2078370"/>
                    </a:cubicBezTo>
                    <a:lnTo>
                      <a:pt x="2371198" y="2031371"/>
                    </a:lnTo>
                    <a:lnTo>
                      <a:pt x="2371198" y="1767986"/>
                    </a:lnTo>
                    <a:lnTo>
                      <a:pt x="2559579" y="1720890"/>
                    </a:lnTo>
                    <a:cubicBezTo>
                      <a:pt x="2572992" y="1669175"/>
                      <a:pt x="2592745" y="1620006"/>
                      <a:pt x="2617681" y="1574051"/>
                    </a:cubicBezTo>
                    <a:lnTo>
                      <a:pt x="2502958" y="1397149"/>
                    </a:lnTo>
                    <a:lnTo>
                      <a:pt x="2682587" y="1204520"/>
                    </a:lnTo>
                    <a:lnTo>
                      <a:pt x="2872193" y="1309466"/>
                    </a:lnTo>
                    <a:lnTo>
                      <a:pt x="2870932" y="1310818"/>
                    </a:lnTo>
                    <a:cubicBezTo>
                      <a:pt x="2925169" y="1276310"/>
                      <a:pt x="2985393" y="1250941"/>
                      <a:pt x="3049268" y="1234575"/>
                    </a:cubicBezTo>
                    <a:lnTo>
                      <a:pt x="3042378" y="1234576"/>
                    </a:lnTo>
                    <a:lnTo>
                      <a:pt x="3094939" y="1024334"/>
                    </a:lnTo>
                    <a:close/>
                    <a:moveTo>
                      <a:pt x="2786480" y="402820"/>
                    </a:moveTo>
                    <a:cubicBezTo>
                      <a:pt x="2745900" y="389943"/>
                      <a:pt x="2701172" y="388627"/>
                      <a:pt x="2657264" y="401580"/>
                    </a:cubicBezTo>
                    <a:cubicBezTo>
                      <a:pt x="2540176" y="436121"/>
                      <a:pt x="2473258" y="559041"/>
                      <a:pt x="2507800" y="676128"/>
                    </a:cubicBezTo>
                    <a:cubicBezTo>
                      <a:pt x="2542340" y="793216"/>
                      <a:pt x="2665260" y="860133"/>
                      <a:pt x="2782348" y="825592"/>
                    </a:cubicBezTo>
                    <a:cubicBezTo>
                      <a:pt x="2899435" y="791051"/>
                      <a:pt x="2966353" y="668132"/>
                      <a:pt x="2931812" y="551045"/>
                    </a:cubicBezTo>
                    <a:cubicBezTo>
                      <a:pt x="2910223" y="477864"/>
                      <a:pt x="2854113" y="424282"/>
                      <a:pt x="2786480" y="402820"/>
                    </a:cubicBezTo>
                    <a:close/>
                    <a:moveTo>
                      <a:pt x="2932202" y="47278"/>
                    </a:moveTo>
                    <a:lnTo>
                      <a:pt x="3090904" y="140999"/>
                    </a:lnTo>
                    <a:lnTo>
                      <a:pt x="3054065" y="265147"/>
                    </a:lnTo>
                    <a:cubicBezTo>
                      <a:pt x="3087256" y="296329"/>
                      <a:pt x="3116089" y="332603"/>
                      <a:pt x="3138727" y="373550"/>
                    </a:cubicBezTo>
                    <a:lnTo>
                      <a:pt x="3276016" y="367796"/>
                    </a:lnTo>
                    <a:lnTo>
                      <a:pt x="3328165" y="544574"/>
                    </a:lnTo>
                    <a:lnTo>
                      <a:pt x="3202503" y="618514"/>
                    </a:lnTo>
                    <a:cubicBezTo>
                      <a:pt x="3202838" y="654403"/>
                      <a:pt x="3198271" y="689748"/>
                      <a:pt x="3189855" y="723955"/>
                    </a:cubicBezTo>
                    <a:lnTo>
                      <a:pt x="3295873" y="805599"/>
                    </a:lnTo>
                    <a:lnTo>
                      <a:pt x="3222192" y="974540"/>
                    </a:lnTo>
                    <a:lnTo>
                      <a:pt x="3072634" y="949439"/>
                    </a:lnTo>
                    <a:lnTo>
                      <a:pt x="3079435" y="933845"/>
                    </a:lnTo>
                    <a:cubicBezTo>
                      <a:pt x="3049413" y="968833"/>
                      <a:pt x="3013398" y="998848"/>
                      <a:pt x="2972910" y="1023288"/>
                    </a:cubicBezTo>
                    <a:lnTo>
                      <a:pt x="2978897" y="1166163"/>
                    </a:lnTo>
                    <a:lnTo>
                      <a:pt x="2802119" y="1218312"/>
                    </a:lnTo>
                    <a:lnTo>
                      <a:pt x="2729602" y="1095065"/>
                    </a:lnTo>
                    <a:cubicBezTo>
                      <a:pt x="2686199" y="1096396"/>
                      <a:pt x="2643414" y="1091732"/>
                      <a:pt x="2602615" y="1080209"/>
                    </a:cubicBezTo>
                    <a:lnTo>
                      <a:pt x="2607165" y="1083226"/>
                    </a:lnTo>
                    <a:lnTo>
                      <a:pt x="2495179" y="1185484"/>
                    </a:lnTo>
                    <a:lnTo>
                      <a:pt x="2341599" y="1083585"/>
                    </a:lnTo>
                    <a:lnTo>
                      <a:pt x="2384929" y="961414"/>
                    </a:lnTo>
                    <a:cubicBezTo>
                      <a:pt x="2355215" y="933409"/>
                      <a:pt x="2329015" y="901312"/>
                      <a:pt x="2307218" y="865670"/>
                    </a:cubicBezTo>
                    <a:lnTo>
                      <a:pt x="2171734" y="871348"/>
                    </a:lnTo>
                    <a:lnTo>
                      <a:pt x="2119584" y="694571"/>
                    </a:lnTo>
                    <a:lnTo>
                      <a:pt x="2236697" y="625662"/>
                    </a:lnTo>
                    <a:cubicBezTo>
                      <a:pt x="2235459" y="588297"/>
                      <a:pt x="2238982" y="551385"/>
                      <a:pt x="2246620" y="515603"/>
                    </a:cubicBezTo>
                    <a:lnTo>
                      <a:pt x="2134594" y="419585"/>
                    </a:lnTo>
                    <a:lnTo>
                      <a:pt x="2217016" y="254732"/>
                    </a:lnTo>
                    <a:lnTo>
                      <a:pt x="2365055" y="287627"/>
                    </a:lnTo>
                    <a:lnTo>
                      <a:pt x="2364476" y="288784"/>
                    </a:lnTo>
                    <a:cubicBezTo>
                      <a:pt x="2394046" y="254885"/>
                      <a:pt x="2429444" y="225933"/>
                      <a:pt x="2469075" y="202302"/>
                    </a:cubicBezTo>
                    <a:lnTo>
                      <a:pt x="2464452" y="203666"/>
                    </a:lnTo>
                    <a:lnTo>
                      <a:pt x="2458102" y="52150"/>
                    </a:lnTo>
                    <a:lnTo>
                      <a:pt x="2634880" y="0"/>
                    </a:lnTo>
                    <a:lnTo>
                      <a:pt x="2711784" y="130703"/>
                    </a:lnTo>
                    <a:lnTo>
                      <a:pt x="2707159" y="132067"/>
                    </a:lnTo>
                    <a:cubicBezTo>
                      <a:pt x="2750672" y="130497"/>
                      <a:pt x="2793590" y="134953"/>
                      <a:pt x="2834535" y="1463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 rot="5400000" flipH="1">
                <a:off x="10826032" y="2918554"/>
                <a:ext cx="394547" cy="388160"/>
              </a:xfrm>
              <a:custGeom>
                <a:avLst/>
                <a:gdLst/>
                <a:ahLst/>
                <a:cxnLst/>
                <a:rect l="l" t="t" r="r" b="b"/>
                <a:pathLst>
                  <a:path w="3287892" h="3786923" extrusionOk="0">
                    <a:moveTo>
                      <a:pt x="2574092" y="3411971"/>
                    </a:moveTo>
                    <a:cubicBezTo>
                      <a:pt x="2577477" y="3551838"/>
                      <a:pt x="2489596" y="3681234"/>
                      <a:pt x="2347458" y="3745664"/>
                    </a:cubicBezTo>
                    <a:cubicBezTo>
                      <a:pt x="2228355" y="3799653"/>
                      <a:pt x="2086904" y="3800713"/>
                      <a:pt x="1966757" y="3748519"/>
                    </a:cubicBezTo>
                    <a:cubicBezTo>
                      <a:pt x="1823914" y="3686464"/>
                      <a:pt x="1733597" y="3559106"/>
                      <a:pt x="1733597" y="3419734"/>
                    </a:cubicBezTo>
                    <a:cubicBezTo>
                      <a:pt x="2013762" y="3417146"/>
                      <a:pt x="2293927" y="3414559"/>
                      <a:pt x="2574092" y="3411971"/>
                    </a:cubicBezTo>
                    <a:close/>
                    <a:moveTo>
                      <a:pt x="2574187" y="367189"/>
                    </a:moveTo>
                    <a:cubicBezTo>
                      <a:pt x="2294022" y="369777"/>
                      <a:pt x="2013857" y="372364"/>
                      <a:pt x="1733692" y="374952"/>
                    </a:cubicBezTo>
                    <a:cubicBezTo>
                      <a:pt x="1730307" y="235085"/>
                      <a:pt x="1818188" y="105689"/>
                      <a:pt x="1960326" y="41259"/>
                    </a:cubicBezTo>
                    <a:cubicBezTo>
                      <a:pt x="2079429" y="-12730"/>
                      <a:pt x="2220880" y="-13790"/>
                      <a:pt x="2341027" y="38404"/>
                    </a:cubicBezTo>
                    <a:cubicBezTo>
                      <a:pt x="2483870" y="100459"/>
                      <a:pt x="2574187" y="227817"/>
                      <a:pt x="2574187" y="367189"/>
                    </a:cubicBezTo>
                    <a:close/>
                    <a:moveTo>
                      <a:pt x="2688290" y="635445"/>
                    </a:moveTo>
                    <a:lnTo>
                      <a:pt x="2688290" y="1612884"/>
                    </a:lnTo>
                    <a:lnTo>
                      <a:pt x="1619492" y="1612884"/>
                    </a:lnTo>
                    <a:lnTo>
                      <a:pt x="1619492" y="1396859"/>
                    </a:lnTo>
                    <a:lnTo>
                      <a:pt x="201708" y="1396859"/>
                    </a:lnTo>
                    <a:cubicBezTo>
                      <a:pt x="90308" y="1396859"/>
                      <a:pt x="0" y="1306551"/>
                      <a:pt x="0" y="1195151"/>
                    </a:cubicBezTo>
                    <a:lnTo>
                      <a:pt x="0" y="907003"/>
                    </a:lnTo>
                    <a:cubicBezTo>
                      <a:pt x="0" y="795603"/>
                      <a:pt x="90308" y="705295"/>
                      <a:pt x="201708" y="705295"/>
                    </a:cubicBezTo>
                    <a:lnTo>
                      <a:pt x="1619492" y="705295"/>
                    </a:lnTo>
                    <a:lnTo>
                      <a:pt x="1619492" y="635445"/>
                    </a:lnTo>
                    <a:cubicBezTo>
                      <a:pt x="1619492" y="537063"/>
                      <a:pt x="1699247" y="457308"/>
                      <a:pt x="1797629" y="457308"/>
                    </a:cubicBezTo>
                    <a:lnTo>
                      <a:pt x="2510153" y="457308"/>
                    </a:lnTo>
                    <a:cubicBezTo>
                      <a:pt x="2608535" y="457308"/>
                      <a:pt x="2688290" y="537063"/>
                      <a:pt x="2688290" y="635445"/>
                    </a:cubicBezTo>
                    <a:close/>
                    <a:moveTo>
                      <a:pt x="3177333" y="2901044"/>
                    </a:moveTo>
                    <a:lnTo>
                      <a:pt x="1130451" y="2901044"/>
                    </a:lnTo>
                    <a:cubicBezTo>
                      <a:pt x="1350134" y="2526253"/>
                      <a:pt x="1481437" y="2165059"/>
                      <a:pt x="1605942" y="1684892"/>
                    </a:cubicBezTo>
                    <a:lnTo>
                      <a:pt x="2701842" y="1684892"/>
                    </a:lnTo>
                    <a:cubicBezTo>
                      <a:pt x="2809350" y="2117470"/>
                      <a:pt x="2933855" y="2516056"/>
                      <a:pt x="3177333" y="2901044"/>
                    </a:cubicBezTo>
                    <a:close/>
                    <a:moveTo>
                      <a:pt x="3287892" y="3137537"/>
                    </a:moveTo>
                    <a:lnTo>
                      <a:pt x="3287892" y="3248909"/>
                    </a:lnTo>
                    <a:cubicBezTo>
                      <a:pt x="3287892" y="3295849"/>
                      <a:pt x="3249839" y="3333902"/>
                      <a:pt x="3202899" y="3333902"/>
                    </a:cubicBezTo>
                    <a:lnTo>
                      <a:pt x="1104885" y="3333902"/>
                    </a:lnTo>
                    <a:cubicBezTo>
                      <a:pt x="1057945" y="3333902"/>
                      <a:pt x="1019892" y="3295849"/>
                      <a:pt x="1019892" y="3248909"/>
                    </a:cubicBezTo>
                    <a:lnTo>
                      <a:pt x="1019892" y="3137537"/>
                    </a:lnTo>
                    <a:cubicBezTo>
                      <a:pt x="1019892" y="3090597"/>
                      <a:pt x="1057945" y="3052544"/>
                      <a:pt x="1104885" y="3052544"/>
                    </a:cubicBezTo>
                    <a:lnTo>
                      <a:pt x="3202899" y="3052544"/>
                    </a:lnTo>
                    <a:cubicBezTo>
                      <a:pt x="3249839" y="3052544"/>
                      <a:pt x="3287892" y="3090597"/>
                      <a:pt x="3287892" y="31375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>
                <a:off x="11062223" y="3784811"/>
                <a:ext cx="287153" cy="281589"/>
              </a:xfrm>
              <a:custGeom>
                <a:avLst/>
                <a:gdLst/>
                <a:ahLst/>
                <a:cxnLst/>
                <a:rect l="l" t="t" r="r" b="b"/>
                <a:pathLst>
                  <a:path w="2801488" h="2964099" extrusionOk="0">
                    <a:moveTo>
                      <a:pt x="1393788" y="2251706"/>
                    </a:moveTo>
                    <a:cubicBezTo>
                      <a:pt x="1338380" y="2251706"/>
                      <a:pt x="1293463" y="2296623"/>
                      <a:pt x="1293463" y="2352031"/>
                    </a:cubicBezTo>
                    <a:cubicBezTo>
                      <a:pt x="1293463" y="2407439"/>
                      <a:pt x="1338380" y="2452356"/>
                      <a:pt x="1393788" y="2452356"/>
                    </a:cubicBezTo>
                    <a:cubicBezTo>
                      <a:pt x="1449196" y="2452356"/>
                      <a:pt x="1494113" y="2407439"/>
                      <a:pt x="1494113" y="2352031"/>
                    </a:cubicBezTo>
                    <a:cubicBezTo>
                      <a:pt x="1494113" y="2296623"/>
                      <a:pt x="1449196" y="2251706"/>
                      <a:pt x="1393788" y="2251706"/>
                    </a:cubicBezTo>
                    <a:close/>
                    <a:moveTo>
                      <a:pt x="2189420" y="1936547"/>
                    </a:moveTo>
                    <a:cubicBezTo>
                      <a:pt x="1959955" y="1936547"/>
                      <a:pt x="1773936" y="2122566"/>
                      <a:pt x="1773936" y="2352031"/>
                    </a:cubicBezTo>
                    <a:cubicBezTo>
                      <a:pt x="1773936" y="2581496"/>
                      <a:pt x="1959955" y="2767515"/>
                      <a:pt x="2189420" y="2767515"/>
                    </a:cubicBezTo>
                    <a:cubicBezTo>
                      <a:pt x="2418885" y="2767515"/>
                      <a:pt x="2604904" y="2581496"/>
                      <a:pt x="2604904" y="2352031"/>
                    </a:cubicBezTo>
                    <a:cubicBezTo>
                      <a:pt x="2604904" y="2122566"/>
                      <a:pt x="2418885" y="1936547"/>
                      <a:pt x="2189420" y="1936547"/>
                    </a:cubicBezTo>
                    <a:close/>
                    <a:moveTo>
                      <a:pt x="612068" y="1936547"/>
                    </a:moveTo>
                    <a:cubicBezTo>
                      <a:pt x="382603" y="1936547"/>
                      <a:pt x="196584" y="2122566"/>
                      <a:pt x="196584" y="2352031"/>
                    </a:cubicBezTo>
                    <a:cubicBezTo>
                      <a:pt x="196584" y="2581496"/>
                      <a:pt x="382603" y="2767515"/>
                      <a:pt x="612068" y="2767515"/>
                    </a:cubicBezTo>
                    <a:cubicBezTo>
                      <a:pt x="841533" y="2767515"/>
                      <a:pt x="1027552" y="2581496"/>
                      <a:pt x="1027552" y="2352031"/>
                    </a:cubicBezTo>
                    <a:cubicBezTo>
                      <a:pt x="1027552" y="2122566"/>
                      <a:pt x="841533" y="1936547"/>
                      <a:pt x="612068" y="1936547"/>
                    </a:cubicBezTo>
                    <a:close/>
                    <a:moveTo>
                      <a:pt x="845776" y="315"/>
                    </a:moveTo>
                    <a:cubicBezTo>
                      <a:pt x="1032101" y="7965"/>
                      <a:pt x="1181399" y="153129"/>
                      <a:pt x="1195696" y="335717"/>
                    </a:cubicBezTo>
                    <a:lnTo>
                      <a:pt x="1198885" y="335806"/>
                    </a:lnTo>
                    <a:lnTo>
                      <a:pt x="1198706" y="366401"/>
                    </a:lnTo>
                    <a:cubicBezTo>
                      <a:pt x="1198883" y="367005"/>
                      <a:pt x="1198884" y="367612"/>
                      <a:pt x="1198884" y="368218"/>
                    </a:cubicBezTo>
                    <a:lnTo>
                      <a:pt x="1198695" y="368210"/>
                    </a:lnTo>
                    <a:lnTo>
                      <a:pt x="1197421" y="585651"/>
                    </a:lnTo>
                    <a:cubicBezTo>
                      <a:pt x="1245519" y="531733"/>
                      <a:pt x="1316597" y="499778"/>
                      <a:pt x="1394104" y="502960"/>
                    </a:cubicBezTo>
                    <a:cubicBezTo>
                      <a:pt x="1472998" y="506199"/>
                      <a:pt x="1542269" y="545176"/>
                      <a:pt x="1585751" y="604519"/>
                    </a:cubicBezTo>
                    <a:cubicBezTo>
                      <a:pt x="1585226" y="514948"/>
                      <a:pt x="1584701" y="425377"/>
                      <a:pt x="1584176" y="335806"/>
                    </a:cubicBezTo>
                    <a:lnTo>
                      <a:pt x="1585829" y="335760"/>
                    </a:lnTo>
                    <a:cubicBezTo>
                      <a:pt x="1602915" y="140060"/>
                      <a:pt x="1770945" y="-7755"/>
                      <a:pt x="1967493" y="315"/>
                    </a:cubicBezTo>
                    <a:cubicBezTo>
                      <a:pt x="2146853" y="7679"/>
                      <a:pt x="2291902" y="142468"/>
                      <a:pt x="2315427" y="315465"/>
                    </a:cubicBezTo>
                    <a:lnTo>
                      <a:pt x="2320109" y="315335"/>
                    </a:lnTo>
                    <a:lnTo>
                      <a:pt x="2729306" y="2069418"/>
                    </a:lnTo>
                    <a:cubicBezTo>
                      <a:pt x="2776307" y="2152970"/>
                      <a:pt x="2801488" y="2249560"/>
                      <a:pt x="2801488" y="2352031"/>
                    </a:cubicBezTo>
                    <a:cubicBezTo>
                      <a:pt x="2801488" y="2690067"/>
                      <a:pt x="2527456" y="2964099"/>
                      <a:pt x="2189420" y="2964099"/>
                    </a:cubicBezTo>
                    <a:cubicBezTo>
                      <a:pt x="1922036" y="2964099"/>
                      <a:pt x="1694697" y="2792645"/>
                      <a:pt x="1613824" y="2552817"/>
                    </a:cubicBezTo>
                    <a:cubicBezTo>
                      <a:pt x="1559905" y="2613347"/>
                      <a:pt x="1481232" y="2650901"/>
                      <a:pt x="1393788" y="2650901"/>
                    </a:cubicBezTo>
                    <a:cubicBezTo>
                      <a:pt x="1311973" y="2650901"/>
                      <a:pt x="1237837" y="2618027"/>
                      <a:pt x="1183996" y="2564635"/>
                    </a:cubicBezTo>
                    <a:cubicBezTo>
                      <a:pt x="1099341" y="2798210"/>
                      <a:pt x="875077" y="2964099"/>
                      <a:pt x="612068" y="2964099"/>
                    </a:cubicBezTo>
                    <a:cubicBezTo>
                      <a:pt x="274032" y="2964099"/>
                      <a:pt x="0" y="2690067"/>
                      <a:pt x="0" y="2352031"/>
                    </a:cubicBezTo>
                    <a:cubicBezTo>
                      <a:pt x="0" y="2288533"/>
                      <a:pt x="9669" y="2227293"/>
                      <a:pt x="30466" y="2170591"/>
                    </a:cubicBezTo>
                    <a:lnTo>
                      <a:pt x="30153" y="2170591"/>
                    </a:lnTo>
                    <a:lnTo>
                      <a:pt x="462952" y="315335"/>
                    </a:lnTo>
                    <a:lnTo>
                      <a:pt x="467801" y="315470"/>
                    </a:lnTo>
                    <a:cubicBezTo>
                      <a:pt x="493068" y="129842"/>
                      <a:pt x="656149" y="-7470"/>
                      <a:pt x="845776" y="3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>
                <a:off x="8077159" y="2346892"/>
                <a:ext cx="396000" cy="306403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064028" extrusionOk="0">
                    <a:moveTo>
                      <a:pt x="1955333" y="1285185"/>
                    </a:moveTo>
                    <a:cubicBezTo>
                      <a:pt x="2192176" y="1285185"/>
                      <a:pt x="2384176" y="1477185"/>
                      <a:pt x="2384176" y="1714028"/>
                    </a:cubicBezTo>
                    <a:cubicBezTo>
                      <a:pt x="2384176" y="1950871"/>
                      <a:pt x="2192176" y="2142871"/>
                      <a:pt x="1955333" y="2142871"/>
                    </a:cubicBezTo>
                    <a:cubicBezTo>
                      <a:pt x="1718490" y="2142871"/>
                      <a:pt x="1526490" y="1950871"/>
                      <a:pt x="1526490" y="1714028"/>
                    </a:cubicBezTo>
                    <a:cubicBezTo>
                      <a:pt x="1526490" y="1477185"/>
                      <a:pt x="1718490" y="1285185"/>
                      <a:pt x="1955333" y="1285185"/>
                    </a:cubicBezTo>
                    <a:close/>
                    <a:moveTo>
                      <a:pt x="1955333" y="1074136"/>
                    </a:moveTo>
                    <a:cubicBezTo>
                      <a:pt x="1601930" y="1074136"/>
                      <a:pt x="1315441" y="1360625"/>
                      <a:pt x="1315441" y="1714028"/>
                    </a:cubicBezTo>
                    <a:cubicBezTo>
                      <a:pt x="1315441" y="2067431"/>
                      <a:pt x="1601930" y="2353920"/>
                      <a:pt x="1955333" y="2353920"/>
                    </a:cubicBezTo>
                    <a:cubicBezTo>
                      <a:pt x="2308736" y="2353920"/>
                      <a:pt x="2595225" y="2067431"/>
                      <a:pt x="2595225" y="1714028"/>
                    </a:cubicBezTo>
                    <a:cubicBezTo>
                      <a:pt x="2595225" y="1360625"/>
                      <a:pt x="2308736" y="1074136"/>
                      <a:pt x="1955333" y="1074136"/>
                    </a:cubicBezTo>
                    <a:close/>
                    <a:moveTo>
                      <a:pt x="1955333" y="849503"/>
                    </a:moveTo>
                    <a:cubicBezTo>
                      <a:pt x="2432797" y="849503"/>
                      <a:pt x="2819858" y="1236564"/>
                      <a:pt x="2819858" y="1714028"/>
                    </a:cubicBezTo>
                    <a:cubicBezTo>
                      <a:pt x="2819858" y="2191492"/>
                      <a:pt x="2432797" y="2578553"/>
                      <a:pt x="1955333" y="2578553"/>
                    </a:cubicBezTo>
                    <a:cubicBezTo>
                      <a:pt x="1477869" y="2578553"/>
                      <a:pt x="1090808" y="2191492"/>
                      <a:pt x="1090808" y="1714028"/>
                    </a:cubicBezTo>
                    <a:cubicBezTo>
                      <a:pt x="1090808" y="1236564"/>
                      <a:pt x="1477869" y="849503"/>
                      <a:pt x="1955333" y="849503"/>
                    </a:cubicBezTo>
                    <a:close/>
                    <a:moveTo>
                      <a:pt x="3253503" y="756254"/>
                    </a:moveTo>
                    <a:cubicBezTo>
                      <a:pt x="3162525" y="756254"/>
                      <a:pt x="3088773" y="830006"/>
                      <a:pt x="3088773" y="920984"/>
                    </a:cubicBezTo>
                    <a:cubicBezTo>
                      <a:pt x="3088773" y="1011962"/>
                      <a:pt x="3162525" y="1085714"/>
                      <a:pt x="3253503" y="1085714"/>
                    </a:cubicBezTo>
                    <a:cubicBezTo>
                      <a:pt x="3344481" y="1085714"/>
                      <a:pt x="3418233" y="1011962"/>
                      <a:pt x="3418233" y="920984"/>
                    </a:cubicBezTo>
                    <a:cubicBezTo>
                      <a:pt x="3418233" y="830006"/>
                      <a:pt x="3344481" y="756254"/>
                      <a:pt x="3253503" y="756254"/>
                    </a:cubicBezTo>
                    <a:close/>
                    <a:moveTo>
                      <a:pt x="1955333" y="744677"/>
                    </a:moveTo>
                    <a:cubicBezTo>
                      <a:pt x="1419975" y="744677"/>
                      <a:pt x="985982" y="1178670"/>
                      <a:pt x="985982" y="1714028"/>
                    </a:cubicBezTo>
                    <a:cubicBezTo>
                      <a:pt x="985982" y="2249386"/>
                      <a:pt x="1419975" y="2683379"/>
                      <a:pt x="1955333" y="2683379"/>
                    </a:cubicBezTo>
                    <a:cubicBezTo>
                      <a:pt x="2490691" y="2683379"/>
                      <a:pt x="2924684" y="2249386"/>
                      <a:pt x="2924684" y="1714028"/>
                    </a:cubicBezTo>
                    <a:cubicBezTo>
                      <a:pt x="2924684" y="1178670"/>
                      <a:pt x="2490691" y="744677"/>
                      <a:pt x="1955333" y="744677"/>
                    </a:cubicBezTo>
                    <a:close/>
                    <a:moveTo>
                      <a:pt x="1333922" y="0"/>
                    </a:moveTo>
                    <a:lnTo>
                      <a:pt x="2626078" y="0"/>
                    </a:lnTo>
                    <a:lnTo>
                      <a:pt x="2717085" y="364028"/>
                    </a:lnTo>
                    <a:lnTo>
                      <a:pt x="3699990" y="364028"/>
                    </a:lnTo>
                    <a:cubicBezTo>
                      <a:pt x="3843590" y="364028"/>
                      <a:pt x="3960000" y="480438"/>
                      <a:pt x="3960000" y="624038"/>
                    </a:cubicBezTo>
                    <a:lnTo>
                      <a:pt x="3960000" y="2804018"/>
                    </a:lnTo>
                    <a:cubicBezTo>
                      <a:pt x="3960000" y="2947618"/>
                      <a:pt x="3843590" y="3064028"/>
                      <a:pt x="3699990" y="3064028"/>
                    </a:cubicBezTo>
                    <a:lnTo>
                      <a:pt x="260010" y="3064028"/>
                    </a:lnTo>
                    <a:cubicBezTo>
                      <a:pt x="116410" y="3064028"/>
                      <a:pt x="0" y="2947618"/>
                      <a:pt x="0" y="2804018"/>
                    </a:cubicBezTo>
                    <a:lnTo>
                      <a:pt x="0" y="624038"/>
                    </a:lnTo>
                    <a:cubicBezTo>
                      <a:pt x="0" y="480438"/>
                      <a:pt x="116410" y="364028"/>
                      <a:pt x="260010" y="364028"/>
                    </a:cubicBezTo>
                    <a:lnTo>
                      <a:pt x="443165" y="364028"/>
                    </a:lnTo>
                    <a:lnTo>
                      <a:pt x="443165" y="237982"/>
                    </a:lnTo>
                    <a:cubicBezTo>
                      <a:pt x="443165" y="195266"/>
                      <a:pt x="477794" y="160637"/>
                      <a:pt x="520510" y="160637"/>
                    </a:cubicBezTo>
                    <a:lnTo>
                      <a:pt x="1049896" y="160637"/>
                    </a:lnTo>
                    <a:cubicBezTo>
                      <a:pt x="1092612" y="160637"/>
                      <a:pt x="1127241" y="195266"/>
                      <a:pt x="1127241" y="237982"/>
                    </a:cubicBezTo>
                    <a:lnTo>
                      <a:pt x="1127241" y="364028"/>
                    </a:lnTo>
                    <a:lnTo>
                      <a:pt x="1242915" y="36402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>
                <a:off x="8560619" y="5355763"/>
                <a:ext cx="377591" cy="263102"/>
              </a:xfrm>
              <a:custGeom>
                <a:avLst/>
                <a:gdLst/>
                <a:ahLst/>
                <a:cxnLst/>
                <a:rect l="l" t="t" r="r" b="b"/>
                <a:pathLst>
                  <a:path w="3974643" h="2769493" extrusionOk="0">
                    <a:moveTo>
                      <a:pt x="2571683" y="1503312"/>
                    </a:moveTo>
                    <a:lnTo>
                      <a:pt x="3971139" y="2769493"/>
                    </a:lnTo>
                    <a:lnTo>
                      <a:pt x="11139" y="2769493"/>
                    </a:lnTo>
                    <a:lnTo>
                      <a:pt x="1379949" y="1519144"/>
                    </a:lnTo>
                    <a:lnTo>
                      <a:pt x="1958490" y="2051854"/>
                    </a:lnTo>
                    <a:close/>
                    <a:moveTo>
                      <a:pt x="3937314" y="281663"/>
                    </a:moveTo>
                    <a:lnTo>
                      <a:pt x="3937314" y="2593551"/>
                    </a:lnTo>
                    <a:lnTo>
                      <a:pt x="2677314" y="1415127"/>
                    </a:lnTo>
                    <a:lnTo>
                      <a:pt x="2832378" y="1270103"/>
                    </a:lnTo>
                    <a:close/>
                    <a:moveTo>
                      <a:pt x="0" y="248514"/>
                    </a:moveTo>
                    <a:lnTo>
                      <a:pt x="1254302" y="1403451"/>
                    </a:lnTo>
                    <a:lnTo>
                      <a:pt x="0" y="2576545"/>
                    </a:lnTo>
                    <a:close/>
                    <a:moveTo>
                      <a:pt x="7636" y="0"/>
                    </a:moveTo>
                    <a:lnTo>
                      <a:pt x="3974643" y="0"/>
                    </a:lnTo>
                    <a:lnTo>
                      <a:pt x="1962498" y="18000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 rot="2519233">
                <a:off x="8828818" y="1918660"/>
                <a:ext cx="389527" cy="397448"/>
              </a:xfrm>
              <a:custGeom>
                <a:avLst/>
                <a:gdLst/>
                <a:ahLst/>
                <a:cxnLst/>
                <a:rect l="l" t="t" r="r" b="b"/>
                <a:pathLst>
                  <a:path w="3860438" h="3938940" extrusionOk="0">
                    <a:moveTo>
                      <a:pt x="1862067" y="2433815"/>
                    </a:moveTo>
                    <a:lnTo>
                      <a:pt x="1970067" y="2433815"/>
                    </a:lnTo>
                    <a:lnTo>
                      <a:pt x="1970067" y="3362873"/>
                    </a:lnTo>
                    <a:lnTo>
                      <a:pt x="2004792" y="3362873"/>
                    </a:lnTo>
                    <a:lnTo>
                      <a:pt x="2004792" y="3650907"/>
                    </a:lnTo>
                    <a:cubicBezTo>
                      <a:pt x="2004792" y="3808349"/>
                      <a:pt x="1878374" y="3936619"/>
                      <a:pt x="1720949" y="3938909"/>
                    </a:cubicBezTo>
                    <a:cubicBezTo>
                      <a:pt x="1564029" y="3941192"/>
                      <a:pt x="1434265" y="3817458"/>
                      <a:pt x="1429045" y="3660794"/>
                    </a:cubicBezTo>
                    <a:lnTo>
                      <a:pt x="1428727" y="3660794"/>
                    </a:lnTo>
                    <a:lnTo>
                      <a:pt x="1428727" y="3588794"/>
                    </a:lnTo>
                    <a:cubicBezTo>
                      <a:pt x="1428727" y="3549029"/>
                      <a:pt x="1460962" y="3516794"/>
                      <a:pt x="1500727" y="3516794"/>
                    </a:cubicBezTo>
                    <a:lnTo>
                      <a:pt x="1536727" y="3516794"/>
                    </a:lnTo>
                    <a:cubicBezTo>
                      <a:pt x="1576492" y="3516794"/>
                      <a:pt x="1608727" y="3549029"/>
                      <a:pt x="1608727" y="3588794"/>
                    </a:cubicBezTo>
                    <a:lnTo>
                      <a:pt x="1608727" y="3654789"/>
                    </a:lnTo>
                    <a:cubicBezTo>
                      <a:pt x="1610687" y="3713589"/>
                      <a:pt x="1659418" y="3760001"/>
                      <a:pt x="1718334" y="3759144"/>
                    </a:cubicBezTo>
                    <a:cubicBezTo>
                      <a:pt x="1777498" y="3758284"/>
                      <a:pt x="1825008" y="3710077"/>
                      <a:pt x="1825008" y="3650907"/>
                    </a:cubicBezTo>
                    <a:lnTo>
                      <a:pt x="1824792" y="3650907"/>
                    </a:lnTo>
                    <a:lnTo>
                      <a:pt x="1824792" y="3362873"/>
                    </a:lnTo>
                    <a:lnTo>
                      <a:pt x="1862067" y="3362873"/>
                    </a:lnTo>
                    <a:close/>
                    <a:moveTo>
                      <a:pt x="1963773" y="341826"/>
                    </a:moveTo>
                    <a:cubicBezTo>
                      <a:pt x="2603866" y="1105515"/>
                      <a:pt x="2803203" y="1464631"/>
                      <a:pt x="2867684" y="2396069"/>
                    </a:cubicBezTo>
                    <a:cubicBezTo>
                      <a:pt x="2523234" y="2107144"/>
                      <a:pt x="2324834" y="2107144"/>
                      <a:pt x="1967684" y="2396069"/>
                    </a:cubicBezTo>
                    <a:cubicBezTo>
                      <a:pt x="1966380" y="1713514"/>
                      <a:pt x="1965077" y="1024381"/>
                      <a:pt x="1963773" y="341826"/>
                    </a:cubicBezTo>
                    <a:close/>
                    <a:moveTo>
                      <a:pt x="1882676" y="341826"/>
                    </a:moveTo>
                    <a:cubicBezTo>
                      <a:pt x="1881372" y="1024381"/>
                      <a:pt x="1880069" y="1713514"/>
                      <a:pt x="1878765" y="2396069"/>
                    </a:cubicBezTo>
                    <a:cubicBezTo>
                      <a:pt x="1521615" y="2107144"/>
                      <a:pt x="1323215" y="2107144"/>
                      <a:pt x="978765" y="2396069"/>
                    </a:cubicBezTo>
                    <a:cubicBezTo>
                      <a:pt x="1043246" y="1464631"/>
                      <a:pt x="1242583" y="1105515"/>
                      <a:pt x="1882676" y="341826"/>
                    </a:cubicBezTo>
                    <a:close/>
                    <a:moveTo>
                      <a:pt x="2058573" y="335248"/>
                    </a:moveTo>
                    <a:cubicBezTo>
                      <a:pt x="3026489" y="598978"/>
                      <a:pt x="3714825" y="1273857"/>
                      <a:pt x="3860438" y="2396070"/>
                    </a:cubicBezTo>
                    <a:cubicBezTo>
                      <a:pt x="3515988" y="2107145"/>
                      <a:pt x="3317588" y="2107145"/>
                      <a:pt x="2960438" y="2396070"/>
                    </a:cubicBezTo>
                    <a:cubicBezTo>
                      <a:pt x="2910892" y="1313327"/>
                      <a:pt x="2647549" y="1036442"/>
                      <a:pt x="2058573" y="335248"/>
                    </a:cubicBezTo>
                    <a:close/>
                    <a:moveTo>
                      <a:pt x="1801865" y="335248"/>
                    </a:moveTo>
                    <a:cubicBezTo>
                      <a:pt x="1212889" y="1036442"/>
                      <a:pt x="949546" y="1313327"/>
                      <a:pt x="900000" y="2396070"/>
                    </a:cubicBezTo>
                    <a:cubicBezTo>
                      <a:pt x="542850" y="2107145"/>
                      <a:pt x="344450" y="2107145"/>
                      <a:pt x="0" y="2396070"/>
                    </a:cubicBezTo>
                    <a:cubicBezTo>
                      <a:pt x="145613" y="1273857"/>
                      <a:pt x="833949" y="598978"/>
                      <a:pt x="1801865" y="335248"/>
                    </a:cubicBezTo>
                    <a:close/>
                    <a:moveTo>
                      <a:pt x="1902679" y="0"/>
                    </a:moveTo>
                    <a:lnTo>
                      <a:pt x="1929455" y="0"/>
                    </a:lnTo>
                    <a:lnTo>
                      <a:pt x="1970067" y="288000"/>
                    </a:lnTo>
                    <a:lnTo>
                      <a:pt x="1862067" y="2880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 rot="-2092520">
                <a:off x="10108832" y="1974616"/>
                <a:ext cx="133128" cy="504217"/>
              </a:xfrm>
              <a:custGeom>
                <a:avLst/>
                <a:gdLst/>
                <a:ahLst/>
                <a:cxnLst/>
                <a:rect l="l" t="t" r="r" b="b"/>
                <a:pathLst>
                  <a:path w="1323851" h="5014044" extrusionOk="0">
                    <a:moveTo>
                      <a:pt x="797140" y="4503940"/>
                    </a:moveTo>
                    <a:cubicBezTo>
                      <a:pt x="732770" y="4439570"/>
                      <a:pt x="628407" y="4439570"/>
                      <a:pt x="564037" y="4503940"/>
                    </a:cubicBezTo>
                    <a:cubicBezTo>
                      <a:pt x="499667" y="4568310"/>
                      <a:pt x="499667" y="4672672"/>
                      <a:pt x="564037" y="4737042"/>
                    </a:cubicBezTo>
                    <a:cubicBezTo>
                      <a:pt x="628407" y="4801412"/>
                      <a:pt x="732770" y="4801413"/>
                      <a:pt x="797140" y="4737043"/>
                    </a:cubicBezTo>
                    <a:cubicBezTo>
                      <a:pt x="861510" y="4672673"/>
                      <a:pt x="861510" y="4568310"/>
                      <a:pt x="797140" y="4503940"/>
                    </a:cubicBezTo>
                    <a:close/>
                    <a:moveTo>
                      <a:pt x="1019859" y="4396571"/>
                    </a:moveTo>
                    <a:lnTo>
                      <a:pt x="1019859" y="4844408"/>
                    </a:lnTo>
                    <a:lnTo>
                      <a:pt x="680589" y="5014044"/>
                    </a:lnTo>
                    <a:lnTo>
                      <a:pt x="341319" y="4844409"/>
                    </a:lnTo>
                    <a:lnTo>
                      <a:pt x="341319" y="4396572"/>
                    </a:lnTo>
                    <a:lnTo>
                      <a:pt x="680589" y="4226937"/>
                    </a:lnTo>
                    <a:close/>
                    <a:moveTo>
                      <a:pt x="800624" y="237293"/>
                    </a:moveTo>
                    <a:cubicBezTo>
                      <a:pt x="730322" y="166991"/>
                      <a:pt x="616339" y="166991"/>
                      <a:pt x="546037" y="237293"/>
                    </a:cubicBezTo>
                    <a:cubicBezTo>
                      <a:pt x="475735" y="307595"/>
                      <a:pt x="475735" y="421577"/>
                      <a:pt x="546037" y="491879"/>
                    </a:cubicBezTo>
                    <a:cubicBezTo>
                      <a:pt x="616339" y="562181"/>
                      <a:pt x="730322" y="562181"/>
                      <a:pt x="800624" y="491879"/>
                    </a:cubicBezTo>
                    <a:cubicBezTo>
                      <a:pt x="870926" y="421577"/>
                      <a:pt x="870926" y="307595"/>
                      <a:pt x="800624" y="237293"/>
                    </a:cubicBezTo>
                    <a:close/>
                    <a:moveTo>
                      <a:pt x="1079384" y="68015"/>
                    </a:moveTo>
                    <a:cubicBezTo>
                      <a:pt x="1121407" y="110039"/>
                      <a:pt x="1147399" y="168093"/>
                      <a:pt x="1147399" y="232219"/>
                    </a:cubicBezTo>
                    <a:cubicBezTo>
                      <a:pt x="1147399" y="1159793"/>
                      <a:pt x="1034554" y="2087367"/>
                      <a:pt x="1023948" y="3014957"/>
                    </a:cubicBezTo>
                    <a:cubicBezTo>
                      <a:pt x="1133082" y="3060182"/>
                      <a:pt x="1235152" y="3127360"/>
                      <a:pt x="1323851" y="3216059"/>
                    </a:cubicBezTo>
                    <a:cubicBezTo>
                      <a:pt x="1689423" y="3581630"/>
                      <a:pt x="1689423" y="4174338"/>
                      <a:pt x="1323851" y="4539910"/>
                    </a:cubicBezTo>
                    <a:cubicBezTo>
                      <a:pt x="1261218" y="4602543"/>
                      <a:pt x="1191917" y="4654446"/>
                      <a:pt x="1117803" y="4694845"/>
                    </a:cubicBezTo>
                    <a:lnTo>
                      <a:pt x="1117303" y="3872699"/>
                    </a:lnTo>
                    <a:lnTo>
                      <a:pt x="684319" y="3565900"/>
                    </a:lnTo>
                    <a:lnTo>
                      <a:pt x="251709" y="3873225"/>
                    </a:lnTo>
                    <a:lnTo>
                      <a:pt x="252223" y="4718882"/>
                    </a:lnTo>
                    <a:cubicBezTo>
                      <a:pt x="160837" y="4675423"/>
                      <a:pt x="75567" y="4615476"/>
                      <a:pt x="0" y="4539910"/>
                    </a:cubicBezTo>
                    <a:cubicBezTo>
                      <a:pt x="-365571" y="4174338"/>
                      <a:pt x="-365571" y="3581630"/>
                      <a:pt x="0" y="3216059"/>
                    </a:cubicBezTo>
                    <a:cubicBezTo>
                      <a:pt x="100968" y="3115091"/>
                      <a:pt x="219261" y="3042010"/>
                      <a:pt x="345675" y="2997831"/>
                    </a:cubicBezTo>
                    <a:lnTo>
                      <a:pt x="211295" y="232219"/>
                    </a:lnTo>
                    <a:cubicBezTo>
                      <a:pt x="211295" y="103968"/>
                      <a:pt x="315263" y="0"/>
                      <a:pt x="443514" y="0"/>
                    </a:cubicBezTo>
                    <a:lnTo>
                      <a:pt x="915180" y="0"/>
                    </a:lnTo>
                    <a:cubicBezTo>
                      <a:pt x="979305" y="0"/>
                      <a:pt x="1037360" y="25992"/>
                      <a:pt x="1079384" y="680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 rot="-8100000">
                <a:off x="9504056" y="5363901"/>
                <a:ext cx="71701" cy="502898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460327" extrusionOk="0">
                    <a:moveTo>
                      <a:pt x="42919" y="215685"/>
                    </a:moveTo>
                    <a:lnTo>
                      <a:pt x="22708" y="215685"/>
                    </a:lnTo>
                    <a:lnTo>
                      <a:pt x="0" y="185855"/>
                    </a:lnTo>
                    <a:lnTo>
                      <a:pt x="3" y="185856"/>
                    </a:lnTo>
                    <a:lnTo>
                      <a:pt x="3" y="32814"/>
                    </a:lnTo>
                    <a:cubicBezTo>
                      <a:pt x="3" y="14690"/>
                      <a:pt x="14694" y="0"/>
                      <a:pt x="32817" y="0"/>
                    </a:cubicBezTo>
                    <a:cubicBezTo>
                      <a:pt x="50940" y="0"/>
                      <a:pt x="65631" y="14690"/>
                      <a:pt x="65631" y="32814"/>
                    </a:cubicBezTo>
                    <a:lnTo>
                      <a:pt x="65631" y="185856"/>
                    </a:lnTo>
                    <a:lnTo>
                      <a:pt x="65626" y="185856"/>
                    </a:lnTo>
                    <a:close/>
                    <a:moveTo>
                      <a:pt x="57234" y="460327"/>
                    </a:moveTo>
                    <a:lnTo>
                      <a:pt x="11300" y="460327"/>
                    </a:lnTo>
                    <a:lnTo>
                      <a:pt x="11300" y="366559"/>
                    </a:lnTo>
                    <a:cubicBezTo>
                      <a:pt x="13577" y="349655"/>
                      <a:pt x="25635" y="358815"/>
                      <a:pt x="25452" y="346112"/>
                    </a:cubicBezTo>
                    <a:cubicBezTo>
                      <a:pt x="25288" y="302926"/>
                      <a:pt x="25124" y="259739"/>
                      <a:pt x="24960" y="216553"/>
                    </a:cubicBezTo>
                    <a:lnTo>
                      <a:pt x="42858" y="216553"/>
                    </a:lnTo>
                    <a:cubicBezTo>
                      <a:pt x="42694" y="259576"/>
                      <a:pt x="42530" y="302598"/>
                      <a:pt x="42366" y="345621"/>
                    </a:cubicBezTo>
                    <a:cubicBezTo>
                      <a:pt x="39843" y="359799"/>
                      <a:pt x="54756" y="347441"/>
                      <a:pt x="57234" y="3665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1"/>
              <p:cNvSpPr/>
              <p:nvPr/>
            </p:nvSpPr>
            <p:spPr>
              <a:xfrm>
                <a:off x="10146073" y="5282722"/>
                <a:ext cx="143219" cy="396821"/>
              </a:xfrm>
              <a:custGeom>
                <a:avLst/>
                <a:gdLst/>
                <a:ahLst/>
                <a:cxnLst/>
                <a:rect l="l" t="t" r="r" b="b"/>
                <a:pathLst>
                  <a:path w="1397263" h="3871427" extrusionOk="0">
                    <a:moveTo>
                      <a:pt x="698631" y="1778701"/>
                    </a:moveTo>
                    <a:cubicBezTo>
                      <a:pt x="609151" y="1778701"/>
                      <a:pt x="536613" y="1851239"/>
                      <a:pt x="536613" y="1940719"/>
                    </a:cubicBezTo>
                    <a:cubicBezTo>
                      <a:pt x="536613" y="2030199"/>
                      <a:pt x="609151" y="2102737"/>
                      <a:pt x="698631" y="2102737"/>
                    </a:cubicBezTo>
                    <a:cubicBezTo>
                      <a:pt x="788111" y="2102737"/>
                      <a:pt x="860649" y="2030199"/>
                      <a:pt x="860649" y="1940719"/>
                    </a:cubicBezTo>
                    <a:cubicBezTo>
                      <a:pt x="860649" y="1851239"/>
                      <a:pt x="788111" y="1778701"/>
                      <a:pt x="698631" y="1778701"/>
                    </a:cubicBezTo>
                    <a:close/>
                    <a:moveTo>
                      <a:pt x="999594" y="0"/>
                    </a:moveTo>
                    <a:lnTo>
                      <a:pt x="1321063" y="0"/>
                    </a:lnTo>
                    <a:lnTo>
                      <a:pt x="1390119" y="95250"/>
                    </a:lnTo>
                    <a:cubicBezTo>
                      <a:pt x="1392500" y="284956"/>
                      <a:pt x="1394882" y="474663"/>
                      <a:pt x="1397263" y="664369"/>
                    </a:cubicBezTo>
                    <a:lnTo>
                      <a:pt x="1256769" y="833438"/>
                    </a:lnTo>
                    <a:lnTo>
                      <a:pt x="921013" y="978694"/>
                    </a:lnTo>
                    <a:lnTo>
                      <a:pt x="913199" y="978651"/>
                    </a:lnTo>
                    <a:lnTo>
                      <a:pt x="913199" y="1700779"/>
                    </a:lnTo>
                    <a:cubicBezTo>
                      <a:pt x="979823" y="1759212"/>
                      <a:pt x="1021211" y="1845132"/>
                      <a:pt x="1021211" y="1940719"/>
                    </a:cubicBezTo>
                    <a:cubicBezTo>
                      <a:pt x="1021211" y="2036306"/>
                      <a:pt x="979823" y="2122226"/>
                      <a:pt x="913199" y="2180659"/>
                    </a:cubicBezTo>
                    <a:lnTo>
                      <a:pt x="913199" y="2896482"/>
                    </a:lnTo>
                    <a:lnTo>
                      <a:pt x="1238250" y="3021320"/>
                    </a:lnTo>
                    <a:lnTo>
                      <a:pt x="1390650" y="3199914"/>
                    </a:lnTo>
                    <a:lnTo>
                      <a:pt x="1393032" y="3764270"/>
                    </a:lnTo>
                    <a:lnTo>
                      <a:pt x="1316832" y="3869045"/>
                    </a:lnTo>
                    <a:lnTo>
                      <a:pt x="997744" y="3869045"/>
                    </a:lnTo>
                    <a:lnTo>
                      <a:pt x="995363" y="3276114"/>
                    </a:lnTo>
                    <a:lnTo>
                      <a:pt x="700088" y="3111808"/>
                    </a:lnTo>
                    <a:lnTo>
                      <a:pt x="409575" y="3288020"/>
                    </a:lnTo>
                    <a:lnTo>
                      <a:pt x="397669" y="3871427"/>
                    </a:lnTo>
                    <a:lnTo>
                      <a:pt x="76200" y="3871427"/>
                    </a:lnTo>
                    <a:lnTo>
                      <a:pt x="7144" y="3776177"/>
                    </a:lnTo>
                    <a:cubicBezTo>
                      <a:pt x="4763" y="3586471"/>
                      <a:pt x="2381" y="3396764"/>
                      <a:pt x="0" y="3207058"/>
                    </a:cubicBezTo>
                    <a:lnTo>
                      <a:pt x="140494" y="3037989"/>
                    </a:lnTo>
                    <a:lnTo>
                      <a:pt x="476250" y="2892733"/>
                    </a:lnTo>
                    <a:lnTo>
                      <a:pt x="481151" y="2892760"/>
                    </a:lnTo>
                    <a:lnTo>
                      <a:pt x="481151" y="2180659"/>
                    </a:lnTo>
                    <a:cubicBezTo>
                      <a:pt x="414527" y="2122226"/>
                      <a:pt x="373139" y="2036306"/>
                      <a:pt x="373139" y="1940719"/>
                    </a:cubicBezTo>
                    <a:cubicBezTo>
                      <a:pt x="373139" y="1845132"/>
                      <a:pt x="414527" y="1759212"/>
                      <a:pt x="481151" y="1700779"/>
                    </a:cubicBezTo>
                    <a:lnTo>
                      <a:pt x="481151" y="973827"/>
                    </a:lnTo>
                    <a:lnTo>
                      <a:pt x="159013" y="850107"/>
                    </a:lnTo>
                    <a:lnTo>
                      <a:pt x="6613" y="671513"/>
                    </a:lnTo>
                    <a:lnTo>
                      <a:pt x="4231" y="107157"/>
                    </a:lnTo>
                    <a:lnTo>
                      <a:pt x="80431" y="2382"/>
                    </a:lnTo>
                    <a:lnTo>
                      <a:pt x="399519" y="2382"/>
                    </a:lnTo>
                    <a:cubicBezTo>
                      <a:pt x="400313" y="198438"/>
                      <a:pt x="401106" y="396875"/>
                      <a:pt x="401900" y="595313"/>
                    </a:cubicBezTo>
                    <a:lnTo>
                      <a:pt x="697175" y="759619"/>
                    </a:lnTo>
                    <a:lnTo>
                      <a:pt x="987688" y="58340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1"/>
              <p:cNvSpPr/>
              <p:nvPr/>
            </p:nvSpPr>
            <p:spPr>
              <a:xfrm rot="10800000">
                <a:off x="9236042" y="1920979"/>
                <a:ext cx="348483" cy="352351"/>
              </a:xfrm>
              <a:custGeom>
                <a:avLst/>
                <a:gdLst/>
                <a:ahLst/>
                <a:cxnLst/>
                <a:rect l="l" t="t" r="r" b="b"/>
                <a:pathLst>
                  <a:path w="3982665" h="3915008" extrusionOk="0">
                    <a:moveTo>
                      <a:pt x="0" y="2664000"/>
                    </a:moveTo>
                    <a:lnTo>
                      <a:pt x="1911318" y="72000"/>
                    </a:lnTo>
                    <a:lnTo>
                      <a:pt x="1142725" y="2655962"/>
                    </a:lnTo>
                    <a:close/>
                    <a:moveTo>
                      <a:pt x="3982665" y="2664000"/>
                    </a:moveTo>
                    <a:lnTo>
                      <a:pt x="2839940" y="2655962"/>
                    </a:lnTo>
                    <a:lnTo>
                      <a:pt x="2071347" y="72000"/>
                    </a:lnTo>
                    <a:close/>
                    <a:moveTo>
                      <a:pt x="2621333" y="2664000"/>
                    </a:moveTo>
                    <a:lnTo>
                      <a:pt x="1361333" y="2664000"/>
                    </a:lnTo>
                    <a:lnTo>
                      <a:pt x="1991333" y="0"/>
                    </a:lnTo>
                    <a:close/>
                    <a:moveTo>
                      <a:pt x="1806654" y="3915007"/>
                    </a:moveTo>
                    <a:lnTo>
                      <a:pt x="726654" y="3915007"/>
                    </a:lnTo>
                    <a:lnTo>
                      <a:pt x="1266654" y="2835007"/>
                    </a:lnTo>
                    <a:close/>
                    <a:moveTo>
                      <a:pt x="555902" y="3915008"/>
                    </a:moveTo>
                    <a:lnTo>
                      <a:pt x="15902" y="2835008"/>
                    </a:lnTo>
                    <a:lnTo>
                      <a:pt x="1095902" y="2835008"/>
                    </a:lnTo>
                    <a:close/>
                    <a:moveTo>
                      <a:pt x="1977406" y="3915008"/>
                    </a:moveTo>
                    <a:lnTo>
                      <a:pt x="1437406" y="2835008"/>
                    </a:lnTo>
                    <a:lnTo>
                      <a:pt x="2517406" y="2835008"/>
                    </a:lnTo>
                    <a:close/>
                    <a:moveTo>
                      <a:pt x="3228158" y="3915008"/>
                    </a:moveTo>
                    <a:lnTo>
                      <a:pt x="2148158" y="3915008"/>
                    </a:lnTo>
                    <a:lnTo>
                      <a:pt x="2688158" y="2835008"/>
                    </a:lnTo>
                    <a:close/>
                    <a:moveTo>
                      <a:pt x="3398910" y="3915008"/>
                    </a:moveTo>
                    <a:lnTo>
                      <a:pt x="2858910" y="2835008"/>
                    </a:lnTo>
                    <a:lnTo>
                      <a:pt x="3938910" y="28350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>
                <a:off x="8136976" y="5049647"/>
                <a:ext cx="353584" cy="355930"/>
              </a:xfrm>
              <a:custGeom>
                <a:avLst/>
                <a:gdLst/>
                <a:ahLst/>
                <a:cxnLst/>
                <a:rect l="l" t="t" r="r" b="b"/>
                <a:pathLst>
                  <a:path w="3928707" h="3954781" extrusionOk="0">
                    <a:moveTo>
                      <a:pt x="2773336" y="2238726"/>
                    </a:moveTo>
                    <a:cubicBezTo>
                      <a:pt x="2746826" y="2238726"/>
                      <a:pt x="2725335" y="2260217"/>
                      <a:pt x="2725335" y="2286727"/>
                    </a:cubicBezTo>
                    <a:lnTo>
                      <a:pt x="2725335" y="2478725"/>
                    </a:lnTo>
                    <a:cubicBezTo>
                      <a:pt x="2725335" y="2505235"/>
                      <a:pt x="2746826" y="2526726"/>
                      <a:pt x="2773336" y="2526726"/>
                    </a:cubicBezTo>
                    <a:lnTo>
                      <a:pt x="2965334" y="2526726"/>
                    </a:lnTo>
                    <a:cubicBezTo>
                      <a:pt x="2991844" y="2526726"/>
                      <a:pt x="3013335" y="2505235"/>
                      <a:pt x="3013335" y="2478725"/>
                    </a:cubicBezTo>
                    <a:lnTo>
                      <a:pt x="3013335" y="2286727"/>
                    </a:lnTo>
                    <a:cubicBezTo>
                      <a:pt x="3013335" y="2260217"/>
                      <a:pt x="2991844" y="2238726"/>
                      <a:pt x="2965334" y="2238726"/>
                    </a:cubicBezTo>
                    <a:close/>
                    <a:moveTo>
                      <a:pt x="2313922" y="2238726"/>
                    </a:moveTo>
                    <a:cubicBezTo>
                      <a:pt x="2287412" y="2238726"/>
                      <a:pt x="2265921" y="2260217"/>
                      <a:pt x="2265921" y="2286727"/>
                    </a:cubicBezTo>
                    <a:lnTo>
                      <a:pt x="2265921" y="2478725"/>
                    </a:lnTo>
                    <a:cubicBezTo>
                      <a:pt x="2265921" y="2505235"/>
                      <a:pt x="2287412" y="2526726"/>
                      <a:pt x="2313922" y="2526726"/>
                    </a:cubicBezTo>
                    <a:lnTo>
                      <a:pt x="2505920" y="2526726"/>
                    </a:lnTo>
                    <a:cubicBezTo>
                      <a:pt x="2532430" y="2526726"/>
                      <a:pt x="2553921" y="2505235"/>
                      <a:pt x="2553921" y="2478725"/>
                    </a:cubicBezTo>
                    <a:lnTo>
                      <a:pt x="2553921" y="2286727"/>
                    </a:lnTo>
                    <a:cubicBezTo>
                      <a:pt x="2553921" y="2260217"/>
                      <a:pt x="2532430" y="2238726"/>
                      <a:pt x="2505920" y="2238726"/>
                    </a:cubicBezTo>
                    <a:close/>
                    <a:moveTo>
                      <a:pt x="1854508" y="2238726"/>
                    </a:moveTo>
                    <a:cubicBezTo>
                      <a:pt x="1827998" y="2238726"/>
                      <a:pt x="1806507" y="2260217"/>
                      <a:pt x="1806507" y="2286727"/>
                    </a:cubicBezTo>
                    <a:lnTo>
                      <a:pt x="1806507" y="2478725"/>
                    </a:lnTo>
                    <a:cubicBezTo>
                      <a:pt x="1806507" y="2505235"/>
                      <a:pt x="1827998" y="2526726"/>
                      <a:pt x="1854508" y="2526726"/>
                    </a:cubicBezTo>
                    <a:lnTo>
                      <a:pt x="2046506" y="2526726"/>
                    </a:lnTo>
                    <a:cubicBezTo>
                      <a:pt x="2073016" y="2526726"/>
                      <a:pt x="2094507" y="2505235"/>
                      <a:pt x="2094507" y="2478725"/>
                    </a:cubicBezTo>
                    <a:lnTo>
                      <a:pt x="2094507" y="2286727"/>
                    </a:lnTo>
                    <a:cubicBezTo>
                      <a:pt x="2094507" y="2260217"/>
                      <a:pt x="2073016" y="2238726"/>
                      <a:pt x="2046506" y="2238726"/>
                    </a:cubicBezTo>
                    <a:close/>
                    <a:moveTo>
                      <a:pt x="879732" y="2133675"/>
                    </a:moveTo>
                    <a:cubicBezTo>
                      <a:pt x="767330" y="2133675"/>
                      <a:pt x="676210" y="2224795"/>
                      <a:pt x="676210" y="2337197"/>
                    </a:cubicBezTo>
                    <a:cubicBezTo>
                      <a:pt x="676210" y="2449599"/>
                      <a:pt x="767330" y="2540719"/>
                      <a:pt x="879732" y="2540719"/>
                    </a:cubicBezTo>
                    <a:cubicBezTo>
                      <a:pt x="956121" y="2540719"/>
                      <a:pt x="1022681" y="2498634"/>
                      <a:pt x="1054808" y="2434886"/>
                    </a:cubicBezTo>
                    <a:lnTo>
                      <a:pt x="1469273" y="2434887"/>
                    </a:lnTo>
                    <a:cubicBezTo>
                      <a:pt x="1529381" y="2434887"/>
                      <a:pt x="1578108" y="2386160"/>
                      <a:pt x="1578108" y="2326052"/>
                    </a:cubicBezTo>
                    <a:cubicBezTo>
                      <a:pt x="1578108" y="2265944"/>
                      <a:pt x="1529381" y="2217217"/>
                      <a:pt x="1469273" y="2217217"/>
                    </a:cubicBezTo>
                    <a:lnTo>
                      <a:pt x="1039779" y="2217217"/>
                    </a:lnTo>
                    <a:cubicBezTo>
                      <a:pt x="1005455" y="2165662"/>
                      <a:pt x="946329" y="2133675"/>
                      <a:pt x="879732" y="2133675"/>
                    </a:cubicBezTo>
                    <a:close/>
                    <a:moveTo>
                      <a:pt x="2773336" y="1699178"/>
                    </a:moveTo>
                    <a:cubicBezTo>
                      <a:pt x="2746826" y="1699178"/>
                      <a:pt x="2725335" y="1720669"/>
                      <a:pt x="2725335" y="1747179"/>
                    </a:cubicBezTo>
                    <a:lnTo>
                      <a:pt x="2725335" y="1939177"/>
                    </a:lnTo>
                    <a:cubicBezTo>
                      <a:pt x="2725335" y="1965687"/>
                      <a:pt x="2746826" y="1987178"/>
                      <a:pt x="2773336" y="1987178"/>
                    </a:cubicBezTo>
                    <a:lnTo>
                      <a:pt x="2965334" y="1987178"/>
                    </a:lnTo>
                    <a:cubicBezTo>
                      <a:pt x="2991844" y="1987178"/>
                      <a:pt x="3013335" y="1965687"/>
                      <a:pt x="3013335" y="1939177"/>
                    </a:cubicBezTo>
                    <a:lnTo>
                      <a:pt x="3013335" y="1747179"/>
                    </a:lnTo>
                    <a:cubicBezTo>
                      <a:pt x="3013335" y="1720669"/>
                      <a:pt x="2991844" y="1699178"/>
                      <a:pt x="2965334" y="1699178"/>
                    </a:cubicBezTo>
                    <a:close/>
                    <a:moveTo>
                      <a:pt x="2313922" y="1699178"/>
                    </a:moveTo>
                    <a:cubicBezTo>
                      <a:pt x="2287412" y="1699178"/>
                      <a:pt x="2265921" y="1720669"/>
                      <a:pt x="2265921" y="1747179"/>
                    </a:cubicBezTo>
                    <a:lnTo>
                      <a:pt x="2265921" y="1939177"/>
                    </a:lnTo>
                    <a:cubicBezTo>
                      <a:pt x="2265921" y="1965687"/>
                      <a:pt x="2287412" y="1987178"/>
                      <a:pt x="2313922" y="1987178"/>
                    </a:cubicBezTo>
                    <a:lnTo>
                      <a:pt x="2505920" y="1987178"/>
                    </a:lnTo>
                    <a:cubicBezTo>
                      <a:pt x="2532430" y="1987178"/>
                      <a:pt x="2553921" y="1965687"/>
                      <a:pt x="2553921" y="1939177"/>
                    </a:cubicBezTo>
                    <a:lnTo>
                      <a:pt x="2553921" y="1747179"/>
                    </a:lnTo>
                    <a:cubicBezTo>
                      <a:pt x="2553921" y="1720669"/>
                      <a:pt x="2532430" y="1699178"/>
                      <a:pt x="2505920" y="1699178"/>
                    </a:cubicBezTo>
                    <a:close/>
                    <a:moveTo>
                      <a:pt x="1854508" y="1699178"/>
                    </a:moveTo>
                    <a:cubicBezTo>
                      <a:pt x="1827998" y="1699178"/>
                      <a:pt x="1806507" y="1720669"/>
                      <a:pt x="1806507" y="1747179"/>
                    </a:cubicBezTo>
                    <a:lnTo>
                      <a:pt x="1806507" y="1939177"/>
                    </a:lnTo>
                    <a:cubicBezTo>
                      <a:pt x="1806507" y="1965687"/>
                      <a:pt x="1827998" y="1987178"/>
                      <a:pt x="1854508" y="1987178"/>
                    </a:cubicBezTo>
                    <a:lnTo>
                      <a:pt x="2046506" y="1987178"/>
                    </a:lnTo>
                    <a:cubicBezTo>
                      <a:pt x="2073016" y="1987178"/>
                      <a:pt x="2094507" y="1965687"/>
                      <a:pt x="2094507" y="1939177"/>
                    </a:cubicBezTo>
                    <a:lnTo>
                      <a:pt x="2094507" y="1747179"/>
                    </a:lnTo>
                    <a:cubicBezTo>
                      <a:pt x="2094507" y="1720669"/>
                      <a:pt x="2073016" y="1699178"/>
                      <a:pt x="2046506" y="1699178"/>
                    </a:cubicBezTo>
                    <a:close/>
                    <a:moveTo>
                      <a:pt x="1035948" y="1186216"/>
                    </a:moveTo>
                    <a:cubicBezTo>
                      <a:pt x="1165960" y="1186216"/>
                      <a:pt x="1271356" y="1291612"/>
                      <a:pt x="1271356" y="1421624"/>
                    </a:cubicBezTo>
                    <a:cubicBezTo>
                      <a:pt x="1271356" y="1551636"/>
                      <a:pt x="1165960" y="1657032"/>
                      <a:pt x="1035948" y="1657032"/>
                    </a:cubicBezTo>
                    <a:cubicBezTo>
                      <a:pt x="905936" y="1657032"/>
                      <a:pt x="800540" y="1551636"/>
                      <a:pt x="800540" y="1421624"/>
                    </a:cubicBezTo>
                    <a:cubicBezTo>
                      <a:pt x="800540" y="1291612"/>
                      <a:pt x="905936" y="1186216"/>
                      <a:pt x="1035948" y="1186216"/>
                    </a:cubicBezTo>
                    <a:close/>
                    <a:moveTo>
                      <a:pt x="2773336" y="1159631"/>
                    </a:moveTo>
                    <a:cubicBezTo>
                      <a:pt x="2746826" y="1159631"/>
                      <a:pt x="2725335" y="1181122"/>
                      <a:pt x="2725335" y="1207632"/>
                    </a:cubicBezTo>
                    <a:lnTo>
                      <a:pt x="2725335" y="1399630"/>
                    </a:lnTo>
                    <a:cubicBezTo>
                      <a:pt x="2725335" y="1426140"/>
                      <a:pt x="2746826" y="1447631"/>
                      <a:pt x="2773336" y="1447631"/>
                    </a:cubicBezTo>
                    <a:lnTo>
                      <a:pt x="2965334" y="1447631"/>
                    </a:lnTo>
                    <a:cubicBezTo>
                      <a:pt x="2991844" y="1447631"/>
                      <a:pt x="3013335" y="1426140"/>
                      <a:pt x="3013335" y="1399630"/>
                    </a:cubicBezTo>
                    <a:lnTo>
                      <a:pt x="3013335" y="1207632"/>
                    </a:lnTo>
                    <a:cubicBezTo>
                      <a:pt x="3013335" y="1181122"/>
                      <a:pt x="2991844" y="1159631"/>
                      <a:pt x="2965334" y="1159631"/>
                    </a:cubicBezTo>
                    <a:close/>
                    <a:moveTo>
                      <a:pt x="2313922" y="1159631"/>
                    </a:moveTo>
                    <a:cubicBezTo>
                      <a:pt x="2287412" y="1159631"/>
                      <a:pt x="2265921" y="1181122"/>
                      <a:pt x="2265921" y="1207632"/>
                    </a:cubicBezTo>
                    <a:lnTo>
                      <a:pt x="2265921" y="1399630"/>
                    </a:lnTo>
                    <a:cubicBezTo>
                      <a:pt x="2265921" y="1426140"/>
                      <a:pt x="2287412" y="1447631"/>
                      <a:pt x="2313922" y="1447631"/>
                    </a:cubicBezTo>
                    <a:lnTo>
                      <a:pt x="2505920" y="1447631"/>
                    </a:lnTo>
                    <a:cubicBezTo>
                      <a:pt x="2532430" y="1447631"/>
                      <a:pt x="2553921" y="1426140"/>
                      <a:pt x="2553921" y="1399630"/>
                    </a:cubicBezTo>
                    <a:lnTo>
                      <a:pt x="2553921" y="1207632"/>
                    </a:lnTo>
                    <a:cubicBezTo>
                      <a:pt x="2553921" y="1181122"/>
                      <a:pt x="2532430" y="1159631"/>
                      <a:pt x="2505920" y="1159631"/>
                    </a:cubicBezTo>
                    <a:close/>
                    <a:moveTo>
                      <a:pt x="1854508" y="1159631"/>
                    </a:moveTo>
                    <a:cubicBezTo>
                      <a:pt x="1827998" y="1159631"/>
                      <a:pt x="1806507" y="1181122"/>
                      <a:pt x="1806507" y="1207632"/>
                    </a:cubicBezTo>
                    <a:lnTo>
                      <a:pt x="1806507" y="1399630"/>
                    </a:lnTo>
                    <a:cubicBezTo>
                      <a:pt x="1806507" y="1426140"/>
                      <a:pt x="1827998" y="1447631"/>
                      <a:pt x="1854508" y="1447631"/>
                    </a:cubicBezTo>
                    <a:lnTo>
                      <a:pt x="2046506" y="1447631"/>
                    </a:lnTo>
                    <a:cubicBezTo>
                      <a:pt x="2073016" y="1447631"/>
                      <a:pt x="2094507" y="1426140"/>
                      <a:pt x="2094507" y="1399630"/>
                    </a:cubicBezTo>
                    <a:lnTo>
                      <a:pt x="2094507" y="1207632"/>
                    </a:lnTo>
                    <a:cubicBezTo>
                      <a:pt x="2094507" y="1181122"/>
                      <a:pt x="2073016" y="1159631"/>
                      <a:pt x="2046506" y="1159631"/>
                    </a:cubicBezTo>
                    <a:close/>
                    <a:moveTo>
                      <a:pt x="1035947" y="1097587"/>
                    </a:moveTo>
                    <a:cubicBezTo>
                      <a:pt x="856987" y="1097587"/>
                      <a:pt x="711911" y="1242663"/>
                      <a:pt x="711911" y="1421623"/>
                    </a:cubicBezTo>
                    <a:cubicBezTo>
                      <a:pt x="711911" y="1600583"/>
                      <a:pt x="856987" y="1745659"/>
                      <a:pt x="1035947" y="1745659"/>
                    </a:cubicBezTo>
                    <a:cubicBezTo>
                      <a:pt x="1214907" y="1745659"/>
                      <a:pt x="1359983" y="1600583"/>
                      <a:pt x="1359983" y="1421623"/>
                    </a:cubicBezTo>
                    <a:cubicBezTo>
                      <a:pt x="1359983" y="1242663"/>
                      <a:pt x="1214907" y="1097587"/>
                      <a:pt x="1035947" y="1097587"/>
                    </a:cubicBezTo>
                    <a:close/>
                    <a:moveTo>
                      <a:pt x="593124" y="376367"/>
                    </a:moveTo>
                    <a:lnTo>
                      <a:pt x="3225543" y="376367"/>
                    </a:lnTo>
                    <a:cubicBezTo>
                      <a:pt x="3328637" y="376367"/>
                      <a:pt x="3412211" y="459941"/>
                      <a:pt x="3412211" y="563035"/>
                    </a:cubicBezTo>
                    <a:lnTo>
                      <a:pt x="3412211" y="3074837"/>
                    </a:lnTo>
                    <a:cubicBezTo>
                      <a:pt x="3412211" y="3177931"/>
                      <a:pt x="3328637" y="3261505"/>
                      <a:pt x="3225543" y="3261505"/>
                    </a:cubicBezTo>
                    <a:lnTo>
                      <a:pt x="593124" y="3261505"/>
                    </a:lnTo>
                    <a:cubicBezTo>
                      <a:pt x="490030" y="3261505"/>
                      <a:pt x="406456" y="3177931"/>
                      <a:pt x="406456" y="3074837"/>
                    </a:cubicBezTo>
                    <a:lnTo>
                      <a:pt x="406456" y="563035"/>
                    </a:lnTo>
                    <a:cubicBezTo>
                      <a:pt x="406456" y="459941"/>
                      <a:pt x="490030" y="376367"/>
                      <a:pt x="593124" y="376367"/>
                    </a:cubicBezTo>
                    <a:close/>
                    <a:moveTo>
                      <a:pt x="466365" y="263607"/>
                    </a:moveTo>
                    <a:cubicBezTo>
                      <a:pt x="353740" y="263607"/>
                      <a:pt x="262440" y="354907"/>
                      <a:pt x="262440" y="467532"/>
                    </a:cubicBezTo>
                    <a:lnTo>
                      <a:pt x="262440" y="3211530"/>
                    </a:lnTo>
                    <a:cubicBezTo>
                      <a:pt x="262440" y="3324155"/>
                      <a:pt x="353740" y="3415455"/>
                      <a:pt x="466365" y="3415455"/>
                    </a:cubicBezTo>
                    <a:lnTo>
                      <a:pt x="3352302" y="3415455"/>
                    </a:lnTo>
                    <a:cubicBezTo>
                      <a:pt x="3464927" y="3415455"/>
                      <a:pt x="3556227" y="3324155"/>
                      <a:pt x="3556227" y="3211530"/>
                    </a:cubicBezTo>
                    <a:lnTo>
                      <a:pt x="3556227" y="2945906"/>
                    </a:lnTo>
                    <a:lnTo>
                      <a:pt x="3604113" y="2945906"/>
                    </a:lnTo>
                    <a:cubicBezTo>
                      <a:pt x="3647262" y="2945906"/>
                      <a:pt x="3682241" y="2910927"/>
                      <a:pt x="3682241" y="2867778"/>
                    </a:cubicBezTo>
                    <a:lnTo>
                      <a:pt x="3682241" y="2555278"/>
                    </a:lnTo>
                    <a:cubicBezTo>
                      <a:pt x="3682241" y="2512129"/>
                      <a:pt x="3647262" y="2477150"/>
                      <a:pt x="3604113" y="2477150"/>
                    </a:cubicBezTo>
                    <a:lnTo>
                      <a:pt x="3556227" y="2477150"/>
                    </a:lnTo>
                    <a:lnTo>
                      <a:pt x="3556227" y="1181006"/>
                    </a:lnTo>
                    <a:lnTo>
                      <a:pt x="3604113" y="1181006"/>
                    </a:lnTo>
                    <a:cubicBezTo>
                      <a:pt x="3647262" y="1181006"/>
                      <a:pt x="3682241" y="1146027"/>
                      <a:pt x="3682241" y="1102878"/>
                    </a:cubicBezTo>
                    <a:lnTo>
                      <a:pt x="3682241" y="790378"/>
                    </a:lnTo>
                    <a:cubicBezTo>
                      <a:pt x="3682241" y="747229"/>
                      <a:pt x="3647262" y="712250"/>
                      <a:pt x="3604113" y="712250"/>
                    </a:cubicBezTo>
                    <a:lnTo>
                      <a:pt x="3556227" y="712250"/>
                    </a:lnTo>
                    <a:lnTo>
                      <a:pt x="3556227" y="467532"/>
                    </a:lnTo>
                    <a:cubicBezTo>
                      <a:pt x="3556227" y="354907"/>
                      <a:pt x="3464927" y="263607"/>
                      <a:pt x="3352302" y="263607"/>
                    </a:cubicBezTo>
                    <a:close/>
                    <a:moveTo>
                      <a:pt x="235370" y="0"/>
                    </a:moveTo>
                    <a:lnTo>
                      <a:pt x="3693337" y="0"/>
                    </a:lnTo>
                    <a:cubicBezTo>
                      <a:pt x="3823328" y="0"/>
                      <a:pt x="3928707" y="105379"/>
                      <a:pt x="3928707" y="235370"/>
                    </a:cubicBezTo>
                    <a:lnTo>
                      <a:pt x="3928707" y="3402502"/>
                    </a:lnTo>
                    <a:cubicBezTo>
                      <a:pt x="3928707" y="3485210"/>
                      <a:pt x="3886047" y="3557954"/>
                      <a:pt x="3821334" y="3599629"/>
                    </a:cubicBezTo>
                    <a:lnTo>
                      <a:pt x="3732546" y="3954781"/>
                    </a:lnTo>
                    <a:lnTo>
                      <a:pt x="2998166" y="3954781"/>
                    </a:lnTo>
                    <a:lnTo>
                      <a:pt x="2918939" y="3637872"/>
                    </a:lnTo>
                    <a:lnTo>
                      <a:pt x="1025164" y="3637872"/>
                    </a:lnTo>
                    <a:lnTo>
                      <a:pt x="945937" y="3954781"/>
                    </a:lnTo>
                    <a:lnTo>
                      <a:pt x="211557" y="3954781"/>
                    </a:lnTo>
                    <a:lnTo>
                      <a:pt x="125186" y="3609298"/>
                    </a:lnTo>
                    <a:cubicBezTo>
                      <a:pt x="50483" y="3570656"/>
                      <a:pt x="0" y="3492475"/>
                      <a:pt x="0" y="3402502"/>
                    </a:cubicBezTo>
                    <a:lnTo>
                      <a:pt x="0" y="235370"/>
                    </a:lnTo>
                    <a:cubicBezTo>
                      <a:pt x="0" y="105379"/>
                      <a:pt x="105379" y="0"/>
                      <a:pt x="235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9626515" y="1969444"/>
                <a:ext cx="330517" cy="338709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84815" extrusionOk="0">
                    <a:moveTo>
                      <a:pt x="3131805" y="2156163"/>
                    </a:moveTo>
                    <a:lnTo>
                      <a:pt x="3132791" y="2156712"/>
                    </a:lnTo>
                    <a:lnTo>
                      <a:pt x="3132791" y="3458037"/>
                    </a:lnTo>
                    <a:lnTo>
                      <a:pt x="2592791" y="3458037"/>
                    </a:lnTo>
                    <a:lnTo>
                      <a:pt x="2592791" y="2392416"/>
                    </a:lnTo>
                    <a:lnTo>
                      <a:pt x="3131805" y="2392416"/>
                    </a:lnTo>
                    <a:close/>
                    <a:moveTo>
                      <a:pt x="1894806" y="1447696"/>
                    </a:moveTo>
                    <a:lnTo>
                      <a:pt x="2434806" y="1447696"/>
                    </a:lnTo>
                    <a:lnTo>
                      <a:pt x="2434806" y="3067696"/>
                    </a:lnTo>
                    <a:lnTo>
                      <a:pt x="2425859" y="3067696"/>
                    </a:lnTo>
                    <a:lnTo>
                      <a:pt x="2425859" y="3458037"/>
                    </a:lnTo>
                    <a:lnTo>
                      <a:pt x="1885859" y="3458037"/>
                    </a:lnTo>
                    <a:lnTo>
                      <a:pt x="1885859" y="1462222"/>
                    </a:lnTo>
                    <a:lnTo>
                      <a:pt x="1894806" y="1467205"/>
                    </a:lnTo>
                    <a:close/>
                    <a:moveTo>
                      <a:pt x="1178927" y="1068489"/>
                    </a:moveTo>
                    <a:lnTo>
                      <a:pt x="1179306" y="1068700"/>
                    </a:lnTo>
                    <a:lnTo>
                      <a:pt x="1179306" y="1992407"/>
                    </a:lnTo>
                    <a:lnTo>
                      <a:pt x="1718927" y="1992407"/>
                    </a:lnTo>
                    <a:lnTo>
                      <a:pt x="1718927" y="3458037"/>
                    </a:lnTo>
                    <a:lnTo>
                      <a:pt x="1178927" y="3458037"/>
                    </a:lnTo>
                    <a:close/>
                    <a:moveTo>
                      <a:pt x="471995" y="674757"/>
                    </a:moveTo>
                    <a:lnTo>
                      <a:pt x="482407" y="680556"/>
                    </a:lnTo>
                    <a:lnTo>
                      <a:pt x="1022307" y="680556"/>
                    </a:lnTo>
                    <a:lnTo>
                      <a:pt x="1022307" y="2085638"/>
                    </a:lnTo>
                    <a:lnTo>
                      <a:pt x="1011995" y="2085638"/>
                    </a:lnTo>
                    <a:lnTo>
                      <a:pt x="1011995" y="3458037"/>
                    </a:lnTo>
                    <a:lnTo>
                      <a:pt x="471995" y="3458037"/>
                    </a:lnTo>
                    <a:close/>
                    <a:moveTo>
                      <a:pt x="3301860" y="259154"/>
                    </a:moveTo>
                    <a:lnTo>
                      <a:pt x="3841860" y="259154"/>
                    </a:lnTo>
                    <a:lnTo>
                      <a:pt x="3841860" y="2548347"/>
                    </a:lnTo>
                    <a:lnTo>
                      <a:pt x="3835956" y="2548347"/>
                    </a:lnTo>
                    <a:lnTo>
                      <a:pt x="3839723" y="2550445"/>
                    </a:lnTo>
                    <a:lnTo>
                      <a:pt x="3839723" y="3458037"/>
                    </a:lnTo>
                    <a:lnTo>
                      <a:pt x="3299723" y="3458037"/>
                    </a:lnTo>
                    <a:lnTo>
                      <a:pt x="3299723" y="2249687"/>
                    </a:lnTo>
                    <a:lnTo>
                      <a:pt x="3301860" y="2250877"/>
                    </a:lnTo>
                    <a:close/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3624815"/>
                    </a:lnTo>
                    <a:lnTo>
                      <a:pt x="3888432" y="3624815"/>
                    </a:lnTo>
                    <a:lnTo>
                      <a:pt x="3888432" y="3984815"/>
                    </a:lnTo>
                    <a:lnTo>
                      <a:pt x="0" y="3984815"/>
                    </a:lnTo>
                    <a:lnTo>
                      <a:pt x="0" y="3888432"/>
                    </a:lnTo>
                    <a:lnTo>
                      <a:pt x="0" y="36248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10765361" y="4863776"/>
                <a:ext cx="326700" cy="231660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2808000" extrusionOk="0">
                    <a:moveTo>
                      <a:pt x="2137982" y="2165237"/>
                    </a:moveTo>
                    <a:lnTo>
                      <a:pt x="2111402" y="2204211"/>
                    </a:lnTo>
                    <a:lnTo>
                      <a:pt x="2137982" y="2204211"/>
                    </a:lnTo>
                    <a:close/>
                    <a:moveTo>
                      <a:pt x="2635730" y="2101964"/>
                    </a:moveTo>
                    <a:cubicBezTo>
                      <a:pt x="2615812" y="2101964"/>
                      <a:pt x="2599666" y="2142287"/>
                      <a:pt x="2599666" y="2192028"/>
                    </a:cubicBezTo>
                    <a:cubicBezTo>
                      <a:pt x="2599666" y="2241769"/>
                      <a:pt x="2615812" y="2282092"/>
                      <a:pt x="2635730" y="2282092"/>
                    </a:cubicBezTo>
                    <a:cubicBezTo>
                      <a:pt x="2655648" y="2282092"/>
                      <a:pt x="2671794" y="2241769"/>
                      <a:pt x="2671794" y="2192028"/>
                    </a:cubicBezTo>
                    <a:cubicBezTo>
                      <a:pt x="2671794" y="2142287"/>
                      <a:pt x="2655648" y="2101964"/>
                      <a:pt x="2635730" y="2101964"/>
                    </a:cubicBezTo>
                    <a:close/>
                    <a:moveTo>
                      <a:pt x="1280012" y="2101964"/>
                    </a:moveTo>
                    <a:cubicBezTo>
                      <a:pt x="1260094" y="2101964"/>
                      <a:pt x="1243948" y="2142287"/>
                      <a:pt x="1243948" y="2192028"/>
                    </a:cubicBezTo>
                    <a:cubicBezTo>
                      <a:pt x="1243948" y="2241769"/>
                      <a:pt x="1260094" y="2282092"/>
                      <a:pt x="1280012" y="2282092"/>
                    </a:cubicBezTo>
                    <a:cubicBezTo>
                      <a:pt x="1299930" y="2282092"/>
                      <a:pt x="1316076" y="2241769"/>
                      <a:pt x="1316076" y="2192028"/>
                    </a:cubicBezTo>
                    <a:cubicBezTo>
                      <a:pt x="1316076" y="2142287"/>
                      <a:pt x="1299930" y="2101964"/>
                      <a:pt x="1280012" y="2101964"/>
                    </a:cubicBezTo>
                    <a:close/>
                    <a:moveTo>
                      <a:pt x="2138296" y="2025749"/>
                    </a:moveTo>
                    <a:lnTo>
                      <a:pt x="2139137" y="2026323"/>
                    </a:lnTo>
                    <a:lnTo>
                      <a:pt x="2216315" y="2026323"/>
                    </a:lnTo>
                    <a:lnTo>
                      <a:pt x="2216315" y="2204211"/>
                    </a:lnTo>
                    <a:lnTo>
                      <a:pt x="2256063" y="2204211"/>
                    </a:lnTo>
                    <a:lnTo>
                      <a:pt x="2256063" y="2282544"/>
                    </a:lnTo>
                    <a:lnTo>
                      <a:pt x="2216315" y="2282544"/>
                    </a:lnTo>
                    <a:lnTo>
                      <a:pt x="2216315" y="2357732"/>
                    </a:lnTo>
                    <a:lnTo>
                      <a:pt x="2137982" y="2357732"/>
                    </a:lnTo>
                    <a:lnTo>
                      <a:pt x="2137982" y="2282544"/>
                    </a:lnTo>
                    <a:lnTo>
                      <a:pt x="2015039" y="2282544"/>
                    </a:lnTo>
                    <a:lnTo>
                      <a:pt x="2015039" y="2208059"/>
                    </a:lnTo>
                    <a:lnTo>
                      <a:pt x="2014304" y="2207558"/>
                    </a:lnTo>
                    <a:lnTo>
                      <a:pt x="2015039" y="2206481"/>
                    </a:lnTo>
                    <a:lnTo>
                      <a:pt x="2015039" y="2204211"/>
                    </a:lnTo>
                    <a:lnTo>
                      <a:pt x="2016587" y="2204211"/>
                    </a:lnTo>
                    <a:close/>
                    <a:moveTo>
                      <a:pt x="1855876" y="2017651"/>
                    </a:moveTo>
                    <a:cubicBezTo>
                      <a:pt x="1914135" y="2017257"/>
                      <a:pt x="1961791" y="2063958"/>
                      <a:pt x="1962577" y="2122214"/>
                    </a:cubicBezTo>
                    <a:cubicBezTo>
                      <a:pt x="1962954" y="2150145"/>
                      <a:pt x="1952489" y="2175712"/>
                      <a:pt x="1934995" y="2194820"/>
                    </a:cubicBezTo>
                    <a:cubicBezTo>
                      <a:pt x="1952694" y="2214184"/>
                      <a:pt x="1963194" y="2240138"/>
                      <a:pt x="1962560" y="2268406"/>
                    </a:cubicBezTo>
                    <a:cubicBezTo>
                      <a:pt x="1961260" y="2326468"/>
                      <a:pt x="1913477" y="2372672"/>
                      <a:pt x="1855404" y="2372021"/>
                    </a:cubicBezTo>
                    <a:cubicBezTo>
                      <a:pt x="1797331" y="2371371"/>
                      <a:pt x="1750595" y="2324109"/>
                      <a:pt x="1750595" y="2266032"/>
                    </a:cubicBezTo>
                    <a:lnTo>
                      <a:pt x="1826499" y="2266032"/>
                    </a:lnTo>
                    <a:cubicBezTo>
                      <a:pt x="1826499" y="2282520"/>
                      <a:pt x="1839767" y="2295938"/>
                      <a:pt x="1856254" y="2296122"/>
                    </a:cubicBezTo>
                    <a:cubicBezTo>
                      <a:pt x="1872741" y="2296307"/>
                      <a:pt x="1886306" y="2283190"/>
                      <a:pt x="1886676" y="2266706"/>
                    </a:cubicBezTo>
                    <a:cubicBezTo>
                      <a:pt x="1887039" y="2250493"/>
                      <a:pt x="1874503" y="2236962"/>
                      <a:pt x="1858407" y="2236065"/>
                    </a:cubicBezTo>
                    <a:lnTo>
                      <a:pt x="1814193" y="2236065"/>
                    </a:lnTo>
                    <a:lnTo>
                      <a:pt x="1814193" y="2152552"/>
                    </a:lnTo>
                    <a:lnTo>
                      <a:pt x="1857384" y="2152552"/>
                    </a:lnTo>
                    <a:cubicBezTo>
                      <a:pt x="1873190" y="2152141"/>
                      <a:pt x="1885741" y="2139089"/>
                      <a:pt x="1885527" y="2123254"/>
                    </a:cubicBezTo>
                    <a:cubicBezTo>
                      <a:pt x="1885313" y="2107349"/>
                      <a:pt x="1872302" y="2094598"/>
                      <a:pt x="1856396" y="2094706"/>
                    </a:cubicBezTo>
                    <a:cubicBezTo>
                      <a:pt x="1840490" y="2094813"/>
                      <a:pt x="1827652" y="2107738"/>
                      <a:pt x="1827652" y="2123644"/>
                    </a:cubicBezTo>
                    <a:lnTo>
                      <a:pt x="1750595" y="2123644"/>
                    </a:lnTo>
                    <a:cubicBezTo>
                      <a:pt x="1750595" y="2065383"/>
                      <a:pt x="1797616" y="2018044"/>
                      <a:pt x="1855876" y="2017651"/>
                    </a:cubicBezTo>
                    <a:close/>
                    <a:moveTo>
                      <a:pt x="2930344" y="2012028"/>
                    </a:moveTo>
                    <a:cubicBezTo>
                      <a:pt x="2996416" y="2014229"/>
                      <a:pt x="3045968" y="2074602"/>
                      <a:pt x="3038901" y="2136479"/>
                    </a:cubicBezTo>
                    <a:cubicBezTo>
                      <a:pt x="3029916" y="2202312"/>
                      <a:pt x="2982346" y="2231435"/>
                      <a:pt x="2939412" y="2275597"/>
                    </a:cubicBezTo>
                    <a:lnTo>
                      <a:pt x="3031192" y="2275597"/>
                    </a:lnTo>
                    <a:lnTo>
                      <a:pt x="3031192" y="2357732"/>
                    </a:lnTo>
                    <a:lnTo>
                      <a:pt x="2819358" y="2357732"/>
                    </a:lnTo>
                    <a:cubicBezTo>
                      <a:pt x="2819409" y="2335416"/>
                      <a:pt x="2820521" y="2314113"/>
                      <a:pt x="2820571" y="2291797"/>
                    </a:cubicBezTo>
                    <a:cubicBezTo>
                      <a:pt x="2870625" y="2240158"/>
                      <a:pt x="2905662" y="2213324"/>
                      <a:pt x="2965770" y="2143601"/>
                    </a:cubicBezTo>
                    <a:cubicBezTo>
                      <a:pt x="2980233" y="2116927"/>
                      <a:pt x="2957264" y="2092452"/>
                      <a:pt x="2931831" y="2093607"/>
                    </a:cubicBezTo>
                    <a:cubicBezTo>
                      <a:pt x="2910102" y="2094595"/>
                      <a:pt x="2891536" y="2110969"/>
                      <a:pt x="2889885" y="2139461"/>
                    </a:cubicBezTo>
                    <a:lnTo>
                      <a:pt x="2818945" y="2139461"/>
                    </a:lnTo>
                    <a:cubicBezTo>
                      <a:pt x="2821421" y="2064364"/>
                      <a:pt x="2869776" y="2012037"/>
                      <a:pt x="2930344" y="2012028"/>
                    </a:cubicBezTo>
                    <a:close/>
                    <a:moveTo>
                      <a:pt x="2635730" y="2012028"/>
                    </a:moveTo>
                    <a:cubicBezTo>
                      <a:pt x="2705318" y="2012028"/>
                      <a:pt x="2761730" y="2092617"/>
                      <a:pt x="2761730" y="2192028"/>
                    </a:cubicBezTo>
                    <a:cubicBezTo>
                      <a:pt x="2761730" y="2291439"/>
                      <a:pt x="2705318" y="2372028"/>
                      <a:pt x="2635730" y="2372028"/>
                    </a:cubicBezTo>
                    <a:cubicBezTo>
                      <a:pt x="2566142" y="2372028"/>
                      <a:pt x="2509730" y="2291439"/>
                      <a:pt x="2509730" y="2192028"/>
                    </a:cubicBezTo>
                    <a:cubicBezTo>
                      <a:pt x="2509730" y="2092617"/>
                      <a:pt x="2566142" y="2012028"/>
                      <a:pt x="2635730" y="2012028"/>
                    </a:cubicBezTo>
                    <a:close/>
                    <a:moveTo>
                      <a:pt x="2436237" y="2012028"/>
                    </a:moveTo>
                    <a:lnTo>
                      <a:pt x="2436206" y="2012510"/>
                    </a:lnTo>
                    <a:lnTo>
                      <a:pt x="2452515" y="2012510"/>
                    </a:lnTo>
                    <a:lnTo>
                      <a:pt x="2452515" y="2372028"/>
                    </a:lnTo>
                    <a:lnTo>
                      <a:pt x="2364870" y="2372028"/>
                    </a:lnTo>
                    <a:lnTo>
                      <a:pt x="2364870" y="2101874"/>
                    </a:lnTo>
                    <a:cubicBezTo>
                      <a:pt x="2347394" y="2108434"/>
                      <a:pt x="2328091" y="2111607"/>
                      <a:pt x="2308515" y="2111039"/>
                    </a:cubicBezTo>
                    <a:lnTo>
                      <a:pt x="2311564" y="2043892"/>
                    </a:lnTo>
                    <a:cubicBezTo>
                      <a:pt x="2321741" y="2044066"/>
                      <a:pt x="2331771" y="2042373"/>
                      <a:pt x="2340372" y="2039030"/>
                    </a:cubicBezTo>
                    <a:cubicBezTo>
                      <a:pt x="2355279" y="2033236"/>
                      <a:pt x="2364268" y="2023137"/>
                      <a:pt x="2364156" y="2012310"/>
                    </a:cubicBezTo>
                    <a:cubicBezTo>
                      <a:pt x="2388183" y="2012216"/>
                      <a:pt x="2412210" y="2012122"/>
                      <a:pt x="2436237" y="2012028"/>
                    </a:cubicBezTo>
                    <a:close/>
                    <a:moveTo>
                      <a:pt x="1574625" y="2012028"/>
                    </a:moveTo>
                    <a:cubicBezTo>
                      <a:pt x="1640698" y="2014229"/>
                      <a:pt x="1690250" y="2074602"/>
                      <a:pt x="1683183" y="2136479"/>
                    </a:cubicBezTo>
                    <a:cubicBezTo>
                      <a:pt x="1674198" y="2202312"/>
                      <a:pt x="1626628" y="2231435"/>
                      <a:pt x="1583694" y="2275597"/>
                    </a:cubicBezTo>
                    <a:lnTo>
                      <a:pt x="1675474" y="2275597"/>
                    </a:lnTo>
                    <a:lnTo>
                      <a:pt x="1675474" y="2357732"/>
                    </a:lnTo>
                    <a:lnTo>
                      <a:pt x="1463640" y="2357732"/>
                    </a:lnTo>
                    <a:cubicBezTo>
                      <a:pt x="1463691" y="2335416"/>
                      <a:pt x="1464802" y="2314113"/>
                      <a:pt x="1464853" y="2291797"/>
                    </a:cubicBezTo>
                    <a:cubicBezTo>
                      <a:pt x="1514907" y="2240158"/>
                      <a:pt x="1549943" y="2213324"/>
                      <a:pt x="1610052" y="2143601"/>
                    </a:cubicBezTo>
                    <a:cubicBezTo>
                      <a:pt x="1624515" y="2116927"/>
                      <a:pt x="1601546" y="2092452"/>
                      <a:pt x="1576112" y="2093607"/>
                    </a:cubicBezTo>
                    <a:cubicBezTo>
                      <a:pt x="1554383" y="2094595"/>
                      <a:pt x="1535817" y="2110969"/>
                      <a:pt x="1534167" y="2139461"/>
                    </a:cubicBezTo>
                    <a:lnTo>
                      <a:pt x="1463227" y="2139461"/>
                    </a:lnTo>
                    <a:cubicBezTo>
                      <a:pt x="1465703" y="2064364"/>
                      <a:pt x="1514058" y="2012037"/>
                      <a:pt x="1574625" y="2012028"/>
                    </a:cubicBezTo>
                    <a:close/>
                    <a:moveTo>
                      <a:pt x="1280012" y="2012028"/>
                    </a:moveTo>
                    <a:cubicBezTo>
                      <a:pt x="1349600" y="2012028"/>
                      <a:pt x="1406012" y="2092617"/>
                      <a:pt x="1406012" y="2192028"/>
                    </a:cubicBezTo>
                    <a:cubicBezTo>
                      <a:pt x="1406012" y="2291439"/>
                      <a:pt x="1349600" y="2372028"/>
                      <a:pt x="1280012" y="2372028"/>
                    </a:cubicBezTo>
                    <a:cubicBezTo>
                      <a:pt x="1210424" y="2372028"/>
                      <a:pt x="1154012" y="2291439"/>
                      <a:pt x="1154012" y="2192028"/>
                    </a:cubicBezTo>
                    <a:cubicBezTo>
                      <a:pt x="1154012" y="2092617"/>
                      <a:pt x="1210424" y="2012028"/>
                      <a:pt x="1280012" y="2012028"/>
                    </a:cubicBezTo>
                    <a:close/>
                    <a:moveTo>
                      <a:pt x="1080519" y="2012028"/>
                    </a:moveTo>
                    <a:lnTo>
                      <a:pt x="1080488" y="2012510"/>
                    </a:lnTo>
                    <a:lnTo>
                      <a:pt x="1096797" y="2012510"/>
                    </a:lnTo>
                    <a:lnTo>
                      <a:pt x="1096797" y="2372028"/>
                    </a:lnTo>
                    <a:lnTo>
                      <a:pt x="1009152" y="2372028"/>
                    </a:lnTo>
                    <a:lnTo>
                      <a:pt x="1009152" y="2101874"/>
                    </a:lnTo>
                    <a:cubicBezTo>
                      <a:pt x="991676" y="2108434"/>
                      <a:pt x="972373" y="2111607"/>
                      <a:pt x="952797" y="2111039"/>
                    </a:cubicBezTo>
                    <a:lnTo>
                      <a:pt x="955846" y="2043892"/>
                    </a:lnTo>
                    <a:cubicBezTo>
                      <a:pt x="966023" y="2044066"/>
                      <a:pt x="976053" y="2042373"/>
                      <a:pt x="984654" y="2039030"/>
                    </a:cubicBezTo>
                    <a:cubicBezTo>
                      <a:pt x="999561" y="2033236"/>
                      <a:pt x="1008550" y="2023137"/>
                      <a:pt x="1008438" y="2012310"/>
                    </a:cubicBezTo>
                    <a:cubicBezTo>
                      <a:pt x="1032465" y="2012216"/>
                      <a:pt x="1056492" y="2012122"/>
                      <a:pt x="1080519" y="2012028"/>
                    </a:cubicBezTo>
                    <a:close/>
                    <a:moveTo>
                      <a:pt x="3373743" y="362438"/>
                    </a:moveTo>
                    <a:lnTo>
                      <a:pt x="3553743" y="362438"/>
                    </a:lnTo>
                    <a:lnTo>
                      <a:pt x="3553743" y="2414438"/>
                    </a:lnTo>
                    <a:lnTo>
                      <a:pt x="3373743" y="2414438"/>
                    </a:lnTo>
                    <a:close/>
                    <a:moveTo>
                      <a:pt x="3129580" y="362438"/>
                    </a:moveTo>
                    <a:lnTo>
                      <a:pt x="3273580" y="362438"/>
                    </a:lnTo>
                    <a:lnTo>
                      <a:pt x="3273580" y="2414438"/>
                    </a:lnTo>
                    <a:lnTo>
                      <a:pt x="3129580" y="2414438"/>
                    </a:lnTo>
                    <a:close/>
                    <a:moveTo>
                      <a:pt x="2939411" y="362438"/>
                    </a:moveTo>
                    <a:lnTo>
                      <a:pt x="3029411" y="362438"/>
                    </a:lnTo>
                    <a:lnTo>
                      <a:pt x="3029411" y="1957238"/>
                    </a:lnTo>
                    <a:lnTo>
                      <a:pt x="2939411" y="1957238"/>
                    </a:lnTo>
                    <a:close/>
                    <a:moveTo>
                      <a:pt x="2731242" y="362438"/>
                    </a:moveTo>
                    <a:lnTo>
                      <a:pt x="2839242" y="362438"/>
                    </a:lnTo>
                    <a:lnTo>
                      <a:pt x="2839242" y="1957238"/>
                    </a:lnTo>
                    <a:lnTo>
                      <a:pt x="2731242" y="1957238"/>
                    </a:lnTo>
                    <a:close/>
                    <a:moveTo>
                      <a:pt x="2487073" y="362438"/>
                    </a:moveTo>
                    <a:lnTo>
                      <a:pt x="2631073" y="362438"/>
                    </a:lnTo>
                    <a:lnTo>
                      <a:pt x="2631073" y="1957238"/>
                    </a:lnTo>
                    <a:lnTo>
                      <a:pt x="2487073" y="1957238"/>
                    </a:lnTo>
                    <a:close/>
                    <a:moveTo>
                      <a:pt x="2296904" y="362438"/>
                    </a:moveTo>
                    <a:lnTo>
                      <a:pt x="2386904" y="362438"/>
                    </a:lnTo>
                    <a:lnTo>
                      <a:pt x="2386904" y="1957238"/>
                    </a:lnTo>
                    <a:lnTo>
                      <a:pt x="2296904" y="1957238"/>
                    </a:lnTo>
                    <a:close/>
                    <a:moveTo>
                      <a:pt x="2016735" y="362438"/>
                    </a:moveTo>
                    <a:lnTo>
                      <a:pt x="2196735" y="362438"/>
                    </a:lnTo>
                    <a:lnTo>
                      <a:pt x="2196735" y="1957238"/>
                    </a:lnTo>
                    <a:lnTo>
                      <a:pt x="2016735" y="1957238"/>
                    </a:lnTo>
                    <a:close/>
                    <a:moveTo>
                      <a:pt x="1826566" y="362438"/>
                    </a:moveTo>
                    <a:lnTo>
                      <a:pt x="1916566" y="362438"/>
                    </a:lnTo>
                    <a:lnTo>
                      <a:pt x="1916566" y="1957238"/>
                    </a:lnTo>
                    <a:lnTo>
                      <a:pt x="1826566" y="1957238"/>
                    </a:lnTo>
                    <a:close/>
                    <a:moveTo>
                      <a:pt x="1582397" y="362438"/>
                    </a:moveTo>
                    <a:lnTo>
                      <a:pt x="1726397" y="362438"/>
                    </a:lnTo>
                    <a:lnTo>
                      <a:pt x="1726397" y="1957238"/>
                    </a:lnTo>
                    <a:lnTo>
                      <a:pt x="1582397" y="1957238"/>
                    </a:lnTo>
                    <a:close/>
                    <a:moveTo>
                      <a:pt x="1302228" y="362438"/>
                    </a:moveTo>
                    <a:lnTo>
                      <a:pt x="1482228" y="362438"/>
                    </a:lnTo>
                    <a:lnTo>
                      <a:pt x="1482228" y="1957238"/>
                    </a:lnTo>
                    <a:lnTo>
                      <a:pt x="1302228" y="1957238"/>
                    </a:lnTo>
                    <a:close/>
                    <a:moveTo>
                      <a:pt x="1094059" y="362438"/>
                    </a:moveTo>
                    <a:lnTo>
                      <a:pt x="1202059" y="362438"/>
                    </a:lnTo>
                    <a:lnTo>
                      <a:pt x="1202059" y="1957238"/>
                    </a:lnTo>
                    <a:lnTo>
                      <a:pt x="1094059" y="1957238"/>
                    </a:lnTo>
                    <a:close/>
                    <a:moveTo>
                      <a:pt x="903890" y="362438"/>
                    </a:moveTo>
                    <a:lnTo>
                      <a:pt x="993890" y="362438"/>
                    </a:lnTo>
                    <a:lnTo>
                      <a:pt x="993890" y="1957238"/>
                    </a:lnTo>
                    <a:lnTo>
                      <a:pt x="903890" y="1957238"/>
                    </a:lnTo>
                    <a:close/>
                    <a:moveTo>
                      <a:pt x="623721" y="362438"/>
                    </a:moveTo>
                    <a:lnTo>
                      <a:pt x="803721" y="362438"/>
                    </a:lnTo>
                    <a:lnTo>
                      <a:pt x="803721" y="2414438"/>
                    </a:lnTo>
                    <a:lnTo>
                      <a:pt x="623721" y="2414438"/>
                    </a:lnTo>
                    <a:close/>
                    <a:moveTo>
                      <a:pt x="433552" y="362438"/>
                    </a:moveTo>
                    <a:lnTo>
                      <a:pt x="523552" y="362438"/>
                    </a:lnTo>
                    <a:lnTo>
                      <a:pt x="523552" y="2414438"/>
                    </a:lnTo>
                    <a:lnTo>
                      <a:pt x="433552" y="2414438"/>
                    </a:lnTo>
                    <a:close/>
                    <a:moveTo>
                      <a:pt x="303674" y="216000"/>
                    </a:moveTo>
                    <a:cubicBezTo>
                      <a:pt x="255253" y="216000"/>
                      <a:pt x="216000" y="255253"/>
                      <a:pt x="216000" y="303674"/>
                    </a:cubicBezTo>
                    <a:lnTo>
                      <a:pt x="216000" y="2504326"/>
                    </a:lnTo>
                    <a:cubicBezTo>
                      <a:pt x="216000" y="2552747"/>
                      <a:pt x="255253" y="2592000"/>
                      <a:pt x="303674" y="2592000"/>
                    </a:cubicBezTo>
                    <a:lnTo>
                      <a:pt x="3656326" y="2592000"/>
                    </a:lnTo>
                    <a:cubicBezTo>
                      <a:pt x="3704747" y="2592000"/>
                      <a:pt x="3744000" y="2552747"/>
                      <a:pt x="3744000" y="2504326"/>
                    </a:cubicBezTo>
                    <a:lnTo>
                      <a:pt x="3744000" y="303674"/>
                    </a:lnTo>
                    <a:cubicBezTo>
                      <a:pt x="3744000" y="255253"/>
                      <a:pt x="3704747" y="216000"/>
                      <a:pt x="3656326" y="216000"/>
                    </a:cubicBezTo>
                    <a:close/>
                    <a:moveTo>
                      <a:pt x="149021" y="0"/>
                    </a:moveTo>
                    <a:lnTo>
                      <a:pt x="3810979" y="0"/>
                    </a:lnTo>
                    <a:cubicBezTo>
                      <a:pt x="3893281" y="0"/>
                      <a:pt x="3960000" y="66719"/>
                      <a:pt x="3960000" y="149021"/>
                    </a:cubicBezTo>
                    <a:lnTo>
                      <a:pt x="3960000" y="2658979"/>
                    </a:lnTo>
                    <a:cubicBezTo>
                      <a:pt x="3960000" y="2741281"/>
                      <a:pt x="3893281" y="2808000"/>
                      <a:pt x="3810979" y="2808000"/>
                    </a:cubicBezTo>
                    <a:lnTo>
                      <a:pt x="149021" y="2808000"/>
                    </a:lnTo>
                    <a:cubicBezTo>
                      <a:pt x="66719" y="2808000"/>
                      <a:pt x="0" y="2741281"/>
                      <a:pt x="0" y="2658979"/>
                    </a:cubicBezTo>
                    <a:lnTo>
                      <a:pt x="0" y="149021"/>
                    </a:lnTo>
                    <a:cubicBezTo>
                      <a:pt x="0" y="66719"/>
                      <a:pt x="66719" y="0"/>
                      <a:pt x="1490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7818475" y="4673961"/>
                <a:ext cx="327621" cy="327378"/>
              </a:xfrm>
              <a:custGeom>
                <a:avLst/>
                <a:gdLst/>
                <a:ahLst/>
                <a:cxnLst/>
                <a:rect l="l" t="t" r="r" b="b"/>
                <a:pathLst>
                  <a:path w="3971162" h="3968213" extrusionOk="0">
                    <a:moveTo>
                      <a:pt x="808855" y="2815607"/>
                    </a:moveTo>
                    <a:lnTo>
                      <a:pt x="1168895" y="2815607"/>
                    </a:lnTo>
                    <a:lnTo>
                      <a:pt x="1168895" y="3175607"/>
                    </a:lnTo>
                    <a:lnTo>
                      <a:pt x="808855" y="3175607"/>
                    </a:lnTo>
                    <a:close/>
                    <a:moveTo>
                      <a:pt x="697665" y="2704397"/>
                    </a:moveTo>
                    <a:lnTo>
                      <a:pt x="697665" y="3286817"/>
                    </a:lnTo>
                    <a:lnTo>
                      <a:pt x="1280085" y="3286817"/>
                    </a:lnTo>
                    <a:lnTo>
                      <a:pt x="1280085" y="2704397"/>
                    </a:lnTo>
                    <a:close/>
                    <a:moveTo>
                      <a:pt x="537750" y="2544482"/>
                    </a:moveTo>
                    <a:lnTo>
                      <a:pt x="1440000" y="2544482"/>
                    </a:lnTo>
                    <a:lnTo>
                      <a:pt x="1440000" y="3446732"/>
                    </a:lnTo>
                    <a:lnTo>
                      <a:pt x="537750" y="3446732"/>
                    </a:lnTo>
                    <a:close/>
                    <a:moveTo>
                      <a:pt x="0" y="2528213"/>
                    </a:moveTo>
                    <a:lnTo>
                      <a:pt x="360000" y="2528213"/>
                    </a:lnTo>
                    <a:lnTo>
                      <a:pt x="360000" y="3608213"/>
                    </a:lnTo>
                    <a:lnTo>
                      <a:pt x="1440000" y="3608213"/>
                    </a:lnTo>
                    <a:lnTo>
                      <a:pt x="1440000" y="3968213"/>
                    </a:lnTo>
                    <a:lnTo>
                      <a:pt x="360000" y="3968213"/>
                    </a:lnTo>
                    <a:lnTo>
                      <a:pt x="0" y="3968213"/>
                    </a:lnTo>
                    <a:lnTo>
                      <a:pt x="0" y="3608213"/>
                    </a:lnTo>
                    <a:close/>
                    <a:moveTo>
                      <a:pt x="3605829" y="2524046"/>
                    </a:moveTo>
                    <a:lnTo>
                      <a:pt x="3965829" y="2524046"/>
                    </a:lnTo>
                    <a:lnTo>
                      <a:pt x="3965829" y="3604046"/>
                    </a:lnTo>
                    <a:lnTo>
                      <a:pt x="3965829" y="3964046"/>
                    </a:lnTo>
                    <a:lnTo>
                      <a:pt x="3605829" y="3964046"/>
                    </a:lnTo>
                    <a:lnTo>
                      <a:pt x="2525829" y="3964046"/>
                    </a:lnTo>
                    <a:lnTo>
                      <a:pt x="2525829" y="3604046"/>
                    </a:lnTo>
                    <a:lnTo>
                      <a:pt x="3605829" y="3604046"/>
                    </a:lnTo>
                    <a:close/>
                    <a:moveTo>
                      <a:pt x="1542677" y="2468095"/>
                    </a:moveTo>
                    <a:lnTo>
                      <a:pt x="1758701" y="2468095"/>
                    </a:lnTo>
                    <a:lnTo>
                      <a:pt x="1758701" y="2835684"/>
                    </a:lnTo>
                    <a:lnTo>
                      <a:pt x="1542677" y="2835684"/>
                    </a:lnTo>
                    <a:close/>
                    <a:moveTo>
                      <a:pt x="3174101" y="2437460"/>
                    </a:moveTo>
                    <a:lnTo>
                      <a:pt x="3390125" y="2437460"/>
                    </a:lnTo>
                    <a:lnTo>
                      <a:pt x="3390125" y="2663201"/>
                    </a:lnTo>
                    <a:lnTo>
                      <a:pt x="3174101" y="2663201"/>
                    </a:lnTo>
                    <a:close/>
                    <a:moveTo>
                      <a:pt x="2809842" y="2295613"/>
                    </a:moveTo>
                    <a:lnTo>
                      <a:pt x="3025866" y="2295613"/>
                    </a:lnTo>
                    <a:lnTo>
                      <a:pt x="3025866" y="2663202"/>
                    </a:lnTo>
                    <a:lnTo>
                      <a:pt x="3389097" y="2663202"/>
                    </a:lnTo>
                    <a:lnTo>
                      <a:pt x="3389097" y="2873898"/>
                    </a:lnTo>
                    <a:lnTo>
                      <a:pt x="3389097" y="2873898"/>
                    </a:lnTo>
                    <a:lnTo>
                      <a:pt x="3389097" y="3446732"/>
                    </a:lnTo>
                    <a:lnTo>
                      <a:pt x="3173073" y="3446732"/>
                    </a:lnTo>
                    <a:lnTo>
                      <a:pt x="3173073" y="2879226"/>
                    </a:lnTo>
                    <a:lnTo>
                      <a:pt x="3021508" y="2879226"/>
                    </a:lnTo>
                    <a:lnTo>
                      <a:pt x="3021508" y="2663202"/>
                    </a:lnTo>
                    <a:lnTo>
                      <a:pt x="2809842" y="2663202"/>
                    </a:lnTo>
                    <a:close/>
                    <a:moveTo>
                      <a:pt x="2093780" y="2089306"/>
                    </a:moveTo>
                    <a:lnTo>
                      <a:pt x="2309804" y="2089306"/>
                    </a:lnTo>
                    <a:lnTo>
                      <a:pt x="2309804" y="2315047"/>
                    </a:lnTo>
                    <a:lnTo>
                      <a:pt x="2093780" y="2315047"/>
                    </a:lnTo>
                    <a:close/>
                    <a:moveTo>
                      <a:pt x="2656492" y="1853849"/>
                    </a:moveTo>
                    <a:lnTo>
                      <a:pt x="2872516" y="1853849"/>
                    </a:lnTo>
                    <a:lnTo>
                      <a:pt x="2872516" y="2038657"/>
                    </a:lnTo>
                    <a:lnTo>
                      <a:pt x="2989835" y="2038657"/>
                    </a:lnTo>
                    <a:lnTo>
                      <a:pt x="2989835" y="1887092"/>
                    </a:lnTo>
                    <a:lnTo>
                      <a:pt x="3205859" y="1887092"/>
                    </a:lnTo>
                    <a:lnTo>
                      <a:pt x="3205859" y="2028940"/>
                    </a:lnTo>
                    <a:lnTo>
                      <a:pt x="3390125" y="2028940"/>
                    </a:lnTo>
                    <a:lnTo>
                      <a:pt x="3390125" y="2254681"/>
                    </a:lnTo>
                    <a:lnTo>
                      <a:pt x="3205859" y="2254681"/>
                    </a:lnTo>
                    <a:lnTo>
                      <a:pt x="3174101" y="2254681"/>
                    </a:lnTo>
                    <a:lnTo>
                      <a:pt x="3005149" y="2254681"/>
                    </a:lnTo>
                    <a:lnTo>
                      <a:pt x="2989835" y="2254681"/>
                    </a:lnTo>
                    <a:lnTo>
                      <a:pt x="2688721" y="2254681"/>
                    </a:lnTo>
                    <a:lnTo>
                      <a:pt x="2688721" y="2447179"/>
                    </a:lnTo>
                    <a:lnTo>
                      <a:pt x="2488606" y="2447179"/>
                    </a:lnTo>
                    <a:lnTo>
                      <a:pt x="2488606" y="2663841"/>
                    </a:lnTo>
                    <a:lnTo>
                      <a:pt x="2486018" y="2663841"/>
                    </a:lnTo>
                    <a:lnTo>
                      <a:pt x="2486018" y="2846997"/>
                    </a:lnTo>
                    <a:lnTo>
                      <a:pt x="2840287" y="2846997"/>
                    </a:lnTo>
                    <a:lnTo>
                      <a:pt x="2840287" y="3046907"/>
                    </a:lnTo>
                    <a:lnTo>
                      <a:pt x="3045880" y="3046907"/>
                    </a:lnTo>
                    <a:lnTo>
                      <a:pt x="3045880" y="3272648"/>
                    </a:lnTo>
                    <a:lnTo>
                      <a:pt x="2829856" y="3272648"/>
                    </a:lnTo>
                    <a:lnTo>
                      <a:pt x="2829856" y="3063021"/>
                    </a:lnTo>
                    <a:lnTo>
                      <a:pt x="2472698" y="3063021"/>
                    </a:lnTo>
                    <a:lnTo>
                      <a:pt x="2472698" y="2847499"/>
                    </a:lnTo>
                    <a:lnTo>
                      <a:pt x="2093780" y="2847499"/>
                    </a:lnTo>
                    <a:lnTo>
                      <a:pt x="2088510" y="2847499"/>
                    </a:lnTo>
                    <a:lnTo>
                      <a:pt x="1910267" y="2847499"/>
                    </a:lnTo>
                    <a:lnTo>
                      <a:pt x="1910267" y="3028023"/>
                    </a:lnTo>
                    <a:lnTo>
                      <a:pt x="2277575" y="3028023"/>
                    </a:lnTo>
                    <a:lnTo>
                      <a:pt x="2277575" y="3241488"/>
                    </a:lnTo>
                    <a:lnTo>
                      <a:pt x="2829855" y="3241488"/>
                    </a:lnTo>
                    <a:lnTo>
                      <a:pt x="2829855" y="3457512"/>
                    </a:lnTo>
                    <a:lnTo>
                      <a:pt x="2269993" y="3457512"/>
                    </a:lnTo>
                    <a:lnTo>
                      <a:pt x="2269993" y="3244047"/>
                    </a:lnTo>
                    <a:lnTo>
                      <a:pt x="2111604" y="3244047"/>
                    </a:lnTo>
                    <a:lnTo>
                      <a:pt x="2111604" y="3446733"/>
                    </a:lnTo>
                    <a:lnTo>
                      <a:pt x="1744015" y="3446733"/>
                    </a:lnTo>
                    <a:lnTo>
                      <a:pt x="1744015" y="3230709"/>
                    </a:lnTo>
                    <a:lnTo>
                      <a:pt x="1909986" y="3230709"/>
                    </a:lnTo>
                    <a:lnTo>
                      <a:pt x="1909986" y="3051709"/>
                    </a:lnTo>
                    <a:lnTo>
                      <a:pt x="1542678" y="3051709"/>
                    </a:lnTo>
                    <a:lnTo>
                      <a:pt x="1542678" y="2835685"/>
                    </a:lnTo>
                    <a:lnTo>
                      <a:pt x="1877756" y="2835685"/>
                    </a:lnTo>
                    <a:lnTo>
                      <a:pt x="1877756" y="2315047"/>
                    </a:lnTo>
                    <a:lnTo>
                      <a:pt x="2093780" y="2315047"/>
                    </a:lnTo>
                    <a:lnTo>
                      <a:pt x="2093780" y="2631475"/>
                    </a:lnTo>
                    <a:lnTo>
                      <a:pt x="2272582" y="2631475"/>
                    </a:lnTo>
                    <a:lnTo>
                      <a:pt x="2272582" y="2438100"/>
                    </a:lnTo>
                    <a:lnTo>
                      <a:pt x="2472697" y="2438100"/>
                    </a:lnTo>
                    <a:lnTo>
                      <a:pt x="2472697" y="2254681"/>
                    </a:lnTo>
                    <a:lnTo>
                      <a:pt x="2472697" y="2221438"/>
                    </a:lnTo>
                    <a:lnTo>
                      <a:pt x="2472697" y="2038657"/>
                    </a:lnTo>
                    <a:lnTo>
                      <a:pt x="2656492" y="2038657"/>
                    </a:lnTo>
                    <a:close/>
                    <a:moveTo>
                      <a:pt x="2989836" y="1667759"/>
                    </a:moveTo>
                    <a:lnTo>
                      <a:pt x="3357425" y="1667759"/>
                    </a:lnTo>
                    <a:lnTo>
                      <a:pt x="3357425" y="1883783"/>
                    </a:lnTo>
                    <a:lnTo>
                      <a:pt x="2989836" y="1883783"/>
                    </a:lnTo>
                    <a:close/>
                    <a:moveTo>
                      <a:pt x="2309586" y="1554888"/>
                    </a:moveTo>
                    <a:lnTo>
                      <a:pt x="2829824" y="1554888"/>
                    </a:lnTo>
                    <a:lnTo>
                      <a:pt x="2829824" y="1770912"/>
                    </a:lnTo>
                    <a:lnTo>
                      <a:pt x="2525643" y="1770912"/>
                    </a:lnTo>
                    <a:lnTo>
                      <a:pt x="2525643" y="1927296"/>
                    </a:lnTo>
                    <a:lnTo>
                      <a:pt x="2309619" y="1927296"/>
                    </a:lnTo>
                    <a:lnTo>
                      <a:pt x="2309619" y="1770912"/>
                    </a:lnTo>
                    <a:lnTo>
                      <a:pt x="2309586" y="1770912"/>
                    </a:lnTo>
                    <a:close/>
                    <a:moveTo>
                      <a:pt x="616397" y="1550030"/>
                    </a:moveTo>
                    <a:lnTo>
                      <a:pt x="808855" y="1550030"/>
                    </a:lnTo>
                    <a:lnTo>
                      <a:pt x="832421" y="1550030"/>
                    </a:lnTo>
                    <a:lnTo>
                      <a:pt x="1024879" y="1550030"/>
                    </a:lnTo>
                    <a:lnTo>
                      <a:pt x="1024879" y="1775771"/>
                    </a:lnTo>
                    <a:lnTo>
                      <a:pt x="832421" y="1775771"/>
                    </a:lnTo>
                    <a:lnTo>
                      <a:pt x="832421" y="2079590"/>
                    </a:lnTo>
                    <a:lnTo>
                      <a:pt x="1028931" y="2079590"/>
                    </a:lnTo>
                    <a:lnTo>
                      <a:pt x="1192537" y="2079590"/>
                    </a:lnTo>
                    <a:lnTo>
                      <a:pt x="1244955" y="2079590"/>
                    </a:lnTo>
                    <a:lnTo>
                      <a:pt x="1244955" y="2231155"/>
                    </a:lnTo>
                    <a:lnTo>
                      <a:pt x="1468668" y="2231155"/>
                    </a:lnTo>
                    <a:lnTo>
                      <a:pt x="1468668" y="2447179"/>
                    </a:lnTo>
                    <a:lnTo>
                      <a:pt x="1244955" y="2447179"/>
                    </a:lnTo>
                    <a:lnTo>
                      <a:pt x="1244955" y="2447179"/>
                    </a:lnTo>
                    <a:lnTo>
                      <a:pt x="1028931" y="2447179"/>
                    </a:lnTo>
                    <a:lnTo>
                      <a:pt x="1028931" y="2295614"/>
                    </a:lnTo>
                    <a:lnTo>
                      <a:pt x="619703" y="2295614"/>
                    </a:lnTo>
                    <a:lnTo>
                      <a:pt x="619703" y="2082482"/>
                    </a:lnTo>
                    <a:lnTo>
                      <a:pt x="616397" y="2082482"/>
                    </a:lnTo>
                    <a:close/>
                    <a:moveTo>
                      <a:pt x="1747452" y="1324289"/>
                    </a:moveTo>
                    <a:lnTo>
                      <a:pt x="1963476" y="1324289"/>
                    </a:lnTo>
                    <a:lnTo>
                      <a:pt x="1963476" y="1528779"/>
                    </a:lnTo>
                    <a:lnTo>
                      <a:pt x="2151955" y="1528779"/>
                    </a:lnTo>
                    <a:lnTo>
                      <a:pt x="2151955" y="1754520"/>
                    </a:lnTo>
                    <a:lnTo>
                      <a:pt x="1935931" y="1754520"/>
                    </a:lnTo>
                    <a:lnTo>
                      <a:pt x="1935931" y="1550030"/>
                    </a:lnTo>
                    <a:lnTo>
                      <a:pt x="1758702" y="1550030"/>
                    </a:lnTo>
                    <a:lnTo>
                      <a:pt x="1758702" y="1863566"/>
                    </a:lnTo>
                    <a:lnTo>
                      <a:pt x="2119726" y="1863566"/>
                    </a:lnTo>
                    <a:lnTo>
                      <a:pt x="2119726" y="2079590"/>
                    </a:lnTo>
                    <a:lnTo>
                      <a:pt x="1761543" y="2079590"/>
                    </a:lnTo>
                    <a:lnTo>
                      <a:pt x="1761543" y="2259540"/>
                    </a:lnTo>
                    <a:lnTo>
                      <a:pt x="1545519" y="2259540"/>
                    </a:lnTo>
                    <a:lnTo>
                      <a:pt x="1545519" y="2082482"/>
                    </a:lnTo>
                    <a:lnTo>
                      <a:pt x="1542678" y="2082482"/>
                    </a:lnTo>
                    <a:lnTo>
                      <a:pt x="1542678" y="2079589"/>
                    </a:lnTo>
                    <a:lnTo>
                      <a:pt x="1030691" y="2079589"/>
                    </a:lnTo>
                    <a:lnTo>
                      <a:pt x="1030691" y="1863565"/>
                    </a:lnTo>
                    <a:lnTo>
                      <a:pt x="1192537" y="1863565"/>
                    </a:lnTo>
                    <a:lnTo>
                      <a:pt x="1192537" y="1662900"/>
                    </a:lnTo>
                    <a:lnTo>
                      <a:pt x="1440000" y="1662900"/>
                    </a:lnTo>
                    <a:lnTo>
                      <a:pt x="1440000" y="1863565"/>
                    </a:lnTo>
                    <a:lnTo>
                      <a:pt x="1542678" y="1863565"/>
                    </a:lnTo>
                    <a:lnTo>
                      <a:pt x="1542678" y="1550030"/>
                    </a:lnTo>
                    <a:lnTo>
                      <a:pt x="1747452" y="1550030"/>
                    </a:lnTo>
                    <a:close/>
                    <a:moveTo>
                      <a:pt x="2802267" y="814725"/>
                    </a:moveTo>
                    <a:lnTo>
                      <a:pt x="3162307" y="814725"/>
                    </a:lnTo>
                    <a:lnTo>
                      <a:pt x="3162307" y="1174725"/>
                    </a:lnTo>
                    <a:lnTo>
                      <a:pt x="2802267" y="1174725"/>
                    </a:lnTo>
                    <a:close/>
                    <a:moveTo>
                      <a:pt x="884915" y="814725"/>
                    </a:moveTo>
                    <a:lnTo>
                      <a:pt x="1244955" y="814725"/>
                    </a:lnTo>
                    <a:lnTo>
                      <a:pt x="1244955" y="1174725"/>
                    </a:lnTo>
                    <a:lnTo>
                      <a:pt x="884915" y="1174725"/>
                    </a:lnTo>
                    <a:close/>
                    <a:moveTo>
                      <a:pt x="2691077" y="703515"/>
                    </a:moveTo>
                    <a:lnTo>
                      <a:pt x="2691077" y="1285935"/>
                    </a:lnTo>
                    <a:lnTo>
                      <a:pt x="3273497" y="1285935"/>
                    </a:lnTo>
                    <a:lnTo>
                      <a:pt x="3273497" y="703515"/>
                    </a:lnTo>
                    <a:close/>
                    <a:moveTo>
                      <a:pt x="773725" y="703515"/>
                    </a:moveTo>
                    <a:lnTo>
                      <a:pt x="773725" y="1285935"/>
                    </a:lnTo>
                    <a:lnTo>
                      <a:pt x="1356145" y="1285935"/>
                    </a:lnTo>
                    <a:lnTo>
                      <a:pt x="1356145" y="703515"/>
                    </a:lnTo>
                    <a:close/>
                    <a:moveTo>
                      <a:pt x="2531162" y="543600"/>
                    </a:moveTo>
                    <a:lnTo>
                      <a:pt x="3433412" y="543600"/>
                    </a:lnTo>
                    <a:lnTo>
                      <a:pt x="3433412" y="1445850"/>
                    </a:lnTo>
                    <a:lnTo>
                      <a:pt x="2531162" y="1445850"/>
                    </a:lnTo>
                    <a:close/>
                    <a:moveTo>
                      <a:pt x="613810" y="543600"/>
                    </a:moveTo>
                    <a:lnTo>
                      <a:pt x="1516060" y="543600"/>
                    </a:lnTo>
                    <a:lnTo>
                      <a:pt x="1516060" y="1445850"/>
                    </a:lnTo>
                    <a:lnTo>
                      <a:pt x="613810" y="1445850"/>
                    </a:lnTo>
                    <a:close/>
                    <a:moveTo>
                      <a:pt x="2088509" y="543244"/>
                    </a:moveTo>
                    <a:lnTo>
                      <a:pt x="2283187" y="543244"/>
                    </a:lnTo>
                    <a:lnTo>
                      <a:pt x="2283187" y="759268"/>
                    </a:lnTo>
                    <a:lnTo>
                      <a:pt x="2088509" y="759268"/>
                    </a:lnTo>
                    <a:close/>
                    <a:moveTo>
                      <a:pt x="1751276" y="543243"/>
                    </a:moveTo>
                    <a:lnTo>
                      <a:pt x="1967300" y="543243"/>
                    </a:lnTo>
                    <a:lnTo>
                      <a:pt x="1967300" y="986389"/>
                    </a:lnTo>
                    <a:lnTo>
                      <a:pt x="2119726" y="986389"/>
                    </a:lnTo>
                    <a:lnTo>
                      <a:pt x="2119726" y="986388"/>
                    </a:lnTo>
                    <a:lnTo>
                      <a:pt x="2335750" y="986388"/>
                    </a:lnTo>
                    <a:lnTo>
                      <a:pt x="2335750" y="1491348"/>
                    </a:lnTo>
                    <a:lnTo>
                      <a:pt x="2119726" y="1491348"/>
                    </a:lnTo>
                    <a:lnTo>
                      <a:pt x="2119726" y="1202413"/>
                    </a:lnTo>
                    <a:lnTo>
                      <a:pt x="1747396" y="1202413"/>
                    </a:lnTo>
                    <a:lnTo>
                      <a:pt x="1747396" y="986389"/>
                    </a:lnTo>
                    <a:lnTo>
                      <a:pt x="1751276" y="986389"/>
                    </a:lnTo>
                    <a:close/>
                    <a:moveTo>
                      <a:pt x="4409" y="5850"/>
                    </a:moveTo>
                    <a:lnTo>
                      <a:pt x="364409" y="5850"/>
                    </a:lnTo>
                    <a:lnTo>
                      <a:pt x="1444409" y="5850"/>
                    </a:lnTo>
                    <a:lnTo>
                      <a:pt x="1444409" y="365850"/>
                    </a:lnTo>
                    <a:lnTo>
                      <a:pt x="364409" y="365850"/>
                    </a:lnTo>
                    <a:lnTo>
                      <a:pt x="364409" y="1445850"/>
                    </a:lnTo>
                    <a:lnTo>
                      <a:pt x="4409" y="1445850"/>
                    </a:lnTo>
                    <a:lnTo>
                      <a:pt x="4409" y="365850"/>
                    </a:lnTo>
                    <a:close/>
                    <a:moveTo>
                      <a:pt x="2531162" y="0"/>
                    </a:moveTo>
                    <a:lnTo>
                      <a:pt x="3611162" y="0"/>
                    </a:lnTo>
                    <a:lnTo>
                      <a:pt x="3971162" y="0"/>
                    </a:lnTo>
                    <a:lnTo>
                      <a:pt x="3971162" y="360000"/>
                    </a:lnTo>
                    <a:lnTo>
                      <a:pt x="3971162" y="1440000"/>
                    </a:lnTo>
                    <a:lnTo>
                      <a:pt x="3611162" y="1440000"/>
                    </a:lnTo>
                    <a:lnTo>
                      <a:pt x="3611162" y="360000"/>
                    </a:lnTo>
                    <a:lnTo>
                      <a:pt x="2531162" y="36000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10999746" y="4139499"/>
                <a:ext cx="330517" cy="23258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2736304" extrusionOk="0">
                    <a:moveTo>
                      <a:pt x="1324542" y="1693069"/>
                    </a:moveTo>
                    <a:lnTo>
                      <a:pt x="1371242" y="1693069"/>
                    </a:lnTo>
                    <a:cubicBezTo>
                      <a:pt x="1385857" y="1693069"/>
                      <a:pt x="1397704" y="1704917"/>
                      <a:pt x="1397704" y="1719531"/>
                    </a:cubicBezTo>
                    <a:lnTo>
                      <a:pt x="1397704" y="1766231"/>
                    </a:lnTo>
                    <a:cubicBezTo>
                      <a:pt x="1397704" y="1780846"/>
                      <a:pt x="1385857" y="1792693"/>
                      <a:pt x="1371242" y="1792693"/>
                    </a:cubicBezTo>
                    <a:lnTo>
                      <a:pt x="1324542" y="1792693"/>
                    </a:lnTo>
                    <a:cubicBezTo>
                      <a:pt x="1309928" y="1792693"/>
                      <a:pt x="1298080" y="1780846"/>
                      <a:pt x="1298080" y="1766231"/>
                    </a:cubicBezTo>
                    <a:lnTo>
                      <a:pt x="1298080" y="1719531"/>
                    </a:lnTo>
                    <a:cubicBezTo>
                      <a:pt x="1298080" y="1704917"/>
                      <a:pt x="1309928" y="1693069"/>
                      <a:pt x="1324542" y="1693069"/>
                    </a:cubicBezTo>
                    <a:close/>
                    <a:moveTo>
                      <a:pt x="1174792" y="1693069"/>
                    </a:moveTo>
                    <a:lnTo>
                      <a:pt x="1221492" y="1693069"/>
                    </a:lnTo>
                    <a:cubicBezTo>
                      <a:pt x="1236107" y="1693069"/>
                      <a:pt x="1247954" y="1704917"/>
                      <a:pt x="1247954" y="1719531"/>
                    </a:cubicBezTo>
                    <a:lnTo>
                      <a:pt x="1247954" y="1766231"/>
                    </a:lnTo>
                    <a:cubicBezTo>
                      <a:pt x="1247954" y="1780846"/>
                      <a:pt x="1236107" y="1792693"/>
                      <a:pt x="1221492" y="1792693"/>
                    </a:cubicBezTo>
                    <a:lnTo>
                      <a:pt x="1174792" y="1792693"/>
                    </a:lnTo>
                    <a:cubicBezTo>
                      <a:pt x="1160178" y="1792693"/>
                      <a:pt x="1148330" y="1780846"/>
                      <a:pt x="1148330" y="1766231"/>
                    </a:cubicBezTo>
                    <a:lnTo>
                      <a:pt x="1148330" y="1719531"/>
                    </a:lnTo>
                    <a:cubicBezTo>
                      <a:pt x="1148330" y="1704917"/>
                      <a:pt x="1160178" y="1693069"/>
                      <a:pt x="1174792" y="1693069"/>
                    </a:cubicBezTo>
                    <a:close/>
                    <a:moveTo>
                      <a:pt x="1025670" y="1693069"/>
                    </a:moveTo>
                    <a:lnTo>
                      <a:pt x="1072369" y="1693069"/>
                    </a:lnTo>
                    <a:cubicBezTo>
                      <a:pt x="1086984" y="1693069"/>
                      <a:pt x="1098832" y="1704917"/>
                      <a:pt x="1098832" y="1719531"/>
                    </a:cubicBezTo>
                    <a:lnTo>
                      <a:pt x="1098832" y="1766231"/>
                    </a:lnTo>
                    <a:cubicBezTo>
                      <a:pt x="1098832" y="1780846"/>
                      <a:pt x="1086984" y="1792693"/>
                      <a:pt x="1072369" y="1792693"/>
                    </a:cubicBezTo>
                    <a:lnTo>
                      <a:pt x="1025670" y="1792693"/>
                    </a:lnTo>
                    <a:cubicBezTo>
                      <a:pt x="1011055" y="1792693"/>
                      <a:pt x="999207" y="1780846"/>
                      <a:pt x="999207" y="1766231"/>
                    </a:cubicBezTo>
                    <a:lnTo>
                      <a:pt x="999207" y="1719531"/>
                    </a:lnTo>
                    <a:cubicBezTo>
                      <a:pt x="999207" y="1704917"/>
                      <a:pt x="1011055" y="1693069"/>
                      <a:pt x="1025670" y="1693069"/>
                    </a:cubicBezTo>
                    <a:close/>
                    <a:moveTo>
                      <a:pt x="2538530" y="1609316"/>
                    </a:moveTo>
                    <a:lnTo>
                      <a:pt x="2133002" y="1939195"/>
                    </a:lnTo>
                    <a:lnTo>
                      <a:pt x="3272021" y="1939195"/>
                    </a:lnTo>
                    <a:lnTo>
                      <a:pt x="2866494" y="1609316"/>
                    </a:lnTo>
                    <a:close/>
                    <a:moveTo>
                      <a:pt x="1324542" y="1547147"/>
                    </a:moveTo>
                    <a:lnTo>
                      <a:pt x="1371242" y="1547147"/>
                    </a:lnTo>
                    <a:cubicBezTo>
                      <a:pt x="1385857" y="1547147"/>
                      <a:pt x="1397704" y="1558995"/>
                      <a:pt x="1397704" y="1573609"/>
                    </a:cubicBezTo>
                    <a:lnTo>
                      <a:pt x="1397704" y="1620309"/>
                    </a:lnTo>
                    <a:cubicBezTo>
                      <a:pt x="1397704" y="1634924"/>
                      <a:pt x="1385857" y="1646771"/>
                      <a:pt x="1371242" y="1646771"/>
                    </a:cubicBezTo>
                    <a:lnTo>
                      <a:pt x="1324542" y="1646771"/>
                    </a:lnTo>
                    <a:cubicBezTo>
                      <a:pt x="1309928" y="1646771"/>
                      <a:pt x="1298080" y="1634924"/>
                      <a:pt x="1298080" y="1620309"/>
                    </a:cubicBezTo>
                    <a:lnTo>
                      <a:pt x="1298080" y="1573609"/>
                    </a:lnTo>
                    <a:cubicBezTo>
                      <a:pt x="1298080" y="1558995"/>
                      <a:pt x="1309928" y="1547147"/>
                      <a:pt x="1324542" y="1547147"/>
                    </a:cubicBezTo>
                    <a:close/>
                    <a:moveTo>
                      <a:pt x="1174792" y="1547147"/>
                    </a:moveTo>
                    <a:lnTo>
                      <a:pt x="1221492" y="1547147"/>
                    </a:lnTo>
                    <a:cubicBezTo>
                      <a:pt x="1236107" y="1547147"/>
                      <a:pt x="1247954" y="1558995"/>
                      <a:pt x="1247954" y="1573609"/>
                    </a:cubicBezTo>
                    <a:lnTo>
                      <a:pt x="1247954" y="1620309"/>
                    </a:lnTo>
                    <a:cubicBezTo>
                      <a:pt x="1247954" y="1634924"/>
                      <a:pt x="1236107" y="1646771"/>
                      <a:pt x="1221492" y="1646771"/>
                    </a:cubicBezTo>
                    <a:lnTo>
                      <a:pt x="1174792" y="1646771"/>
                    </a:lnTo>
                    <a:cubicBezTo>
                      <a:pt x="1160178" y="1646771"/>
                      <a:pt x="1148330" y="1634924"/>
                      <a:pt x="1148330" y="1620309"/>
                    </a:cubicBezTo>
                    <a:lnTo>
                      <a:pt x="1148330" y="1573609"/>
                    </a:lnTo>
                    <a:cubicBezTo>
                      <a:pt x="1148330" y="1558995"/>
                      <a:pt x="1160178" y="1547147"/>
                      <a:pt x="1174792" y="1547147"/>
                    </a:cubicBezTo>
                    <a:close/>
                    <a:moveTo>
                      <a:pt x="1025670" y="1547147"/>
                    </a:moveTo>
                    <a:lnTo>
                      <a:pt x="1072369" y="1547147"/>
                    </a:lnTo>
                    <a:cubicBezTo>
                      <a:pt x="1086984" y="1547147"/>
                      <a:pt x="1098832" y="1558995"/>
                      <a:pt x="1098832" y="1573609"/>
                    </a:cubicBezTo>
                    <a:lnTo>
                      <a:pt x="1098832" y="1620309"/>
                    </a:lnTo>
                    <a:cubicBezTo>
                      <a:pt x="1098832" y="1634924"/>
                      <a:pt x="1086984" y="1646771"/>
                      <a:pt x="1072369" y="1646771"/>
                    </a:cubicBezTo>
                    <a:lnTo>
                      <a:pt x="1025670" y="1646771"/>
                    </a:lnTo>
                    <a:cubicBezTo>
                      <a:pt x="1011055" y="1646771"/>
                      <a:pt x="999207" y="1634924"/>
                      <a:pt x="999207" y="1620309"/>
                    </a:cubicBezTo>
                    <a:lnTo>
                      <a:pt x="999207" y="1573609"/>
                    </a:lnTo>
                    <a:cubicBezTo>
                      <a:pt x="999207" y="1558995"/>
                      <a:pt x="1011055" y="1547147"/>
                      <a:pt x="1025670" y="1547147"/>
                    </a:cubicBezTo>
                    <a:close/>
                    <a:moveTo>
                      <a:pt x="2504665" y="1505875"/>
                    </a:moveTo>
                    <a:cubicBezTo>
                      <a:pt x="2501347" y="1505875"/>
                      <a:pt x="2498657" y="1508565"/>
                      <a:pt x="2498657" y="1511883"/>
                    </a:cubicBezTo>
                    <a:lnTo>
                      <a:pt x="2498657" y="1535912"/>
                    </a:lnTo>
                    <a:cubicBezTo>
                      <a:pt x="2498657" y="1539230"/>
                      <a:pt x="2501347" y="1541920"/>
                      <a:pt x="2504665" y="1541920"/>
                    </a:cubicBezTo>
                    <a:lnTo>
                      <a:pt x="2893211" y="1541920"/>
                    </a:lnTo>
                    <a:cubicBezTo>
                      <a:pt x="2896529" y="1541920"/>
                      <a:pt x="2899219" y="1539230"/>
                      <a:pt x="2899219" y="1535912"/>
                    </a:cubicBezTo>
                    <a:lnTo>
                      <a:pt x="2899219" y="1511883"/>
                    </a:lnTo>
                    <a:cubicBezTo>
                      <a:pt x="2899219" y="1508565"/>
                      <a:pt x="2896529" y="1505875"/>
                      <a:pt x="2893211" y="1505875"/>
                    </a:cubicBezTo>
                    <a:close/>
                    <a:moveTo>
                      <a:pt x="2504665" y="1422733"/>
                    </a:moveTo>
                    <a:cubicBezTo>
                      <a:pt x="2501347" y="1422733"/>
                      <a:pt x="2498657" y="1425422"/>
                      <a:pt x="2498657" y="1428740"/>
                    </a:cubicBezTo>
                    <a:lnTo>
                      <a:pt x="2498657" y="1452770"/>
                    </a:lnTo>
                    <a:cubicBezTo>
                      <a:pt x="2498657" y="1456088"/>
                      <a:pt x="2501347" y="1458777"/>
                      <a:pt x="2504665" y="1458777"/>
                    </a:cubicBezTo>
                    <a:lnTo>
                      <a:pt x="2893211" y="1458777"/>
                    </a:lnTo>
                    <a:cubicBezTo>
                      <a:pt x="2896529" y="1458777"/>
                      <a:pt x="2899219" y="1456088"/>
                      <a:pt x="2899219" y="1452770"/>
                    </a:cubicBezTo>
                    <a:lnTo>
                      <a:pt x="2899219" y="1428740"/>
                    </a:lnTo>
                    <a:cubicBezTo>
                      <a:pt x="2899219" y="1425422"/>
                      <a:pt x="2896529" y="1422733"/>
                      <a:pt x="2893211" y="1422733"/>
                    </a:cubicBezTo>
                    <a:close/>
                    <a:moveTo>
                      <a:pt x="1324542" y="1401225"/>
                    </a:moveTo>
                    <a:lnTo>
                      <a:pt x="1371242" y="1401225"/>
                    </a:lnTo>
                    <a:cubicBezTo>
                      <a:pt x="1385857" y="1401225"/>
                      <a:pt x="1397704" y="1413073"/>
                      <a:pt x="1397704" y="1427687"/>
                    </a:cubicBezTo>
                    <a:lnTo>
                      <a:pt x="1397704" y="1474387"/>
                    </a:lnTo>
                    <a:cubicBezTo>
                      <a:pt x="1397704" y="1489001"/>
                      <a:pt x="1385857" y="1500849"/>
                      <a:pt x="1371242" y="1500849"/>
                    </a:cubicBezTo>
                    <a:lnTo>
                      <a:pt x="1324542" y="1500849"/>
                    </a:lnTo>
                    <a:cubicBezTo>
                      <a:pt x="1309928" y="1500849"/>
                      <a:pt x="1298080" y="1489001"/>
                      <a:pt x="1298080" y="1474387"/>
                    </a:cubicBezTo>
                    <a:lnTo>
                      <a:pt x="1298080" y="1427687"/>
                    </a:lnTo>
                    <a:cubicBezTo>
                      <a:pt x="1298080" y="1413073"/>
                      <a:pt x="1309928" y="1401225"/>
                      <a:pt x="1324542" y="1401225"/>
                    </a:cubicBezTo>
                    <a:close/>
                    <a:moveTo>
                      <a:pt x="1174792" y="1401225"/>
                    </a:moveTo>
                    <a:lnTo>
                      <a:pt x="1221492" y="1401225"/>
                    </a:lnTo>
                    <a:cubicBezTo>
                      <a:pt x="1236107" y="1401225"/>
                      <a:pt x="1247954" y="1413073"/>
                      <a:pt x="1247954" y="1427687"/>
                    </a:cubicBezTo>
                    <a:lnTo>
                      <a:pt x="1247954" y="1474387"/>
                    </a:lnTo>
                    <a:cubicBezTo>
                      <a:pt x="1247954" y="1489001"/>
                      <a:pt x="1236107" y="1500849"/>
                      <a:pt x="1221492" y="1500849"/>
                    </a:cubicBezTo>
                    <a:lnTo>
                      <a:pt x="1174792" y="1500849"/>
                    </a:lnTo>
                    <a:cubicBezTo>
                      <a:pt x="1160178" y="1500849"/>
                      <a:pt x="1148330" y="1489001"/>
                      <a:pt x="1148330" y="1474387"/>
                    </a:cubicBezTo>
                    <a:lnTo>
                      <a:pt x="1148330" y="1427687"/>
                    </a:lnTo>
                    <a:cubicBezTo>
                      <a:pt x="1148330" y="1413073"/>
                      <a:pt x="1160178" y="1401225"/>
                      <a:pt x="1174792" y="1401225"/>
                    </a:cubicBezTo>
                    <a:close/>
                    <a:moveTo>
                      <a:pt x="1025670" y="1401225"/>
                    </a:moveTo>
                    <a:lnTo>
                      <a:pt x="1072369" y="1401225"/>
                    </a:lnTo>
                    <a:cubicBezTo>
                      <a:pt x="1086984" y="1401225"/>
                      <a:pt x="1098832" y="1413073"/>
                      <a:pt x="1098832" y="1427687"/>
                    </a:cubicBezTo>
                    <a:lnTo>
                      <a:pt x="1098832" y="1474387"/>
                    </a:lnTo>
                    <a:cubicBezTo>
                      <a:pt x="1098832" y="1489001"/>
                      <a:pt x="1086984" y="1500849"/>
                      <a:pt x="1072369" y="1500849"/>
                    </a:cubicBezTo>
                    <a:lnTo>
                      <a:pt x="1025670" y="1500849"/>
                    </a:lnTo>
                    <a:cubicBezTo>
                      <a:pt x="1011055" y="1500849"/>
                      <a:pt x="999207" y="1489001"/>
                      <a:pt x="999207" y="1474387"/>
                    </a:cubicBezTo>
                    <a:lnTo>
                      <a:pt x="999207" y="1427687"/>
                    </a:lnTo>
                    <a:cubicBezTo>
                      <a:pt x="999207" y="1413073"/>
                      <a:pt x="1011055" y="1401225"/>
                      <a:pt x="1025670" y="1401225"/>
                    </a:cubicBezTo>
                    <a:close/>
                    <a:moveTo>
                      <a:pt x="2504665" y="1339590"/>
                    </a:moveTo>
                    <a:cubicBezTo>
                      <a:pt x="2501347" y="1339590"/>
                      <a:pt x="2498657" y="1342280"/>
                      <a:pt x="2498657" y="1345598"/>
                    </a:cubicBezTo>
                    <a:lnTo>
                      <a:pt x="2498657" y="1369628"/>
                    </a:lnTo>
                    <a:cubicBezTo>
                      <a:pt x="2498657" y="1372945"/>
                      <a:pt x="2501347" y="1375635"/>
                      <a:pt x="2504665" y="1375635"/>
                    </a:cubicBezTo>
                    <a:lnTo>
                      <a:pt x="2893211" y="1375635"/>
                    </a:lnTo>
                    <a:cubicBezTo>
                      <a:pt x="2896529" y="1375635"/>
                      <a:pt x="2899219" y="1372945"/>
                      <a:pt x="2899219" y="1369628"/>
                    </a:cubicBezTo>
                    <a:lnTo>
                      <a:pt x="2899219" y="1345598"/>
                    </a:lnTo>
                    <a:cubicBezTo>
                      <a:pt x="2899219" y="1342280"/>
                      <a:pt x="2896529" y="1339590"/>
                      <a:pt x="2893211" y="1339590"/>
                    </a:cubicBezTo>
                    <a:close/>
                    <a:moveTo>
                      <a:pt x="2088232" y="1285358"/>
                    </a:moveTo>
                    <a:lnTo>
                      <a:pt x="2088232" y="1938513"/>
                    </a:lnTo>
                    <a:lnTo>
                      <a:pt x="2504773" y="1611936"/>
                    </a:lnTo>
                    <a:close/>
                    <a:moveTo>
                      <a:pt x="3314199" y="1280118"/>
                    </a:moveTo>
                    <a:lnTo>
                      <a:pt x="2897658" y="1608841"/>
                    </a:lnTo>
                    <a:lnTo>
                      <a:pt x="3314199" y="1937564"/>
                    </a:lnTo>
                    <a:close/>
                    <a:moveTo>
                      <a:pt x="1527230" y="1221901"/>
                    </a:moveTo>
                    <a:cubicBezTo>
                      <a:pt x="1521727" y="1221901"/>
                      <a:pt x="1517267" y="1226362"/>
                      <a:pt x="1517267" y="1231864"/>
                    </a:cubicBezTo>
                    <a:lnTo>
                      <a:pt x="1517267" y="1271713"/>
                    </a:lnTo>
                    <a:cubicBezTo>
                      <a:pt x="1517267" y="1277215"/>
                      <a:pt x="1521727" y="1281676"/>
                      <a:pt x="1527230" y="1281676"/>
                    </a:cubicBezTo>
                    <a:lnTo>
                      <a:pt x="1732319" y="1281676"/>
                    </a:lnTo>
                    <a:cubicBezTo>
                      <a:pt x="1737821" y="1281676"/>
                      <a:pt x="1742281" y="1277215"/>
                      <a:pt x="1742281" y="1271713"/>
                    </a:cubicBezTo>
                    <a:lnTo>
                      <a:pt x="1742281" y="1231864"/>
                    </a:lnTo>
                    <a:cubicBezTo>
                      <a:pt x="1742281" y="1226362"/>
                      <a:pt x="1737821" y="1221901"/>
                      <a:pt x="1732319" y="1221901"/>
                    </a:cubicBezTo>
                    <a:close/>
                    <a:moveTo>
                      <a:pt x="666834" y="1221901"/>
                    </a:moveTo>
                    <a:cubicBezTo>
                      <a:pt x="661332" y="1221901"/>
                      <a:pt x="656871" y="1226362"/>
                      <a:pt x="656871" y="1231864"/>
                    </a:cubicBezTo>
                    <a:lnTo>
                      <a:pt x="656871" y="1271713"/>
                    </a:lnTo>
                    <a:cubicBezTo>
                      <a:pt x="656871" y="1277215"/>
                      <a:pt x="661332" y="1281676"/>
                      <a:pt x="666834" y="1281676"/>
                    </a:cubicBezTo>
                    <a:lnTo>
                      <a:pt x="871923" y="1281676"/>
                    </a:lnTo>
                    <a:cubicBezTo>
                      <a:pt x="877425" y="1281676"/>
                      <a:pt x="881885" y="1277215"/>
                      <a:pt x="881885" y="1271713"/>
                    </a:cubicBezTo>
                    <a:lnTo>
                      <a:pt x="881885" y="1231864"/>
                    </a:lnTo>
                    <a:cubicBezTo>
                      <a:pt x="881885" y="1226362"/>
                      <a:pt x="877425" y="1221901"/>
                      <a:pt x="871923" y="1221901"/>
                    </a:cubicBezTo>
                    <a:close/>
                    <a:moveTo>
                      <a:pt x="1052149" y="1111644"/>
                    </a:moveTo>
                    <a:cubicBezTo>
                      <a:pt x="1044919" y="1111644"/>
                      <a:pt x="1039057" y="1117506"/>
                      <a:pt x="1039057" y="1124736"/>
                    </a:cubicBezTo>
                    <a:lnTo>
                      <a:pt x="1039057" y="1168203"/>
                    </a:lnTo>
                    <a:lnTo>
                      <a:pt x="1009466" y="1168203"/>
                    </a:lnTo>
                    <a:cubicBezTo>
                      <a:pt x="969193" y="1174775"/>
                      <a:pt x="956437" y="1243393"/>
                      <a:pt x="940007" y="1277093"/>
                    </a:cubicBezTo>
                    <a:cubicBezTo>
                      <a:pt x="776268" y="1309492"/>
                      <a:pt x="775043" y="1328679"/>
                      <a:pt x="736793" y="1421744"/>
                    </a:cubicBezTo>
                    <a:lnTo>
                      <a:pt x="648072" y="1812480"/>
                    </a:lnTo>
                    <a:cubicBezTo>
                      <a:pt x="648072" y="1882463"/>
                      <a:pt x="704805" y="1939195"/>
                      <a:pt x="774788" y="1939195"/>
                    </a:cubicBezTo>
                    <a:lnTo>
                      <a:pt x="1183772" y="1939195"/>
                    </a:lnTo>
                    <a:lnTo>
                      <a:pt x="1198456" y="1939195"/>
                    </a:lnTo>
                    <a:lnTo>
                      <a:pt x="1607440" y="1939195"/>
                    </a:lnTo>
                    <a:cubicBezTo>
                      <a:pt x="1677423" y="1939195"/>
                      <a:pt x="1734156" y="1882463"/>
                      <a:pt x="1734156" y="1812480"/>
                    </a:cubicBezTo>
                    <a:lnTo>
                      <a:pt x="1645435" y="1421744"/>
                    </a:lnTo>
                    <a:cubicBezTo>
                      <a:pt x="1607185" y="1328679"/>
                      <a:pt x="1605960" y="1309492"/>
                      <a:pt x="1442221" y="1277093"/>
                    </a:cubicBezTo>
                    <a:cubicBezTo>
                      <a:pt x="1425791" y="1243393"/>
                      <a:pt x="1413035" y="1174775"/>
                      <a:pt x="1372762" y="1168203"/>
                    </a:cubicBezTo>
                    <a:lnTo>
                      <a:pt x="1357854" y="1168203"/>
                    </a:lnTo>
                    <a:lnTo>
                      <a:pt x="1357854" y="1124736"/>
                    </a:lnTo>
                    <a:cubicBezTo>
                      <a:pt x="1357854" y="1117506"/>
                      <a:pt x="1351993" y="1111644"/>
                      <a:pt x="1344762" y="1111644"/>
                    </a:cubicBezTo>
                    <a:lnTo>
                      <a:pt x="1268702" y="1111644"/>
                    </a:lnTo>
                    <a:cubicBezTo>
                      <a:pt x="1261471" y="1111644"/>
                      <a:pt x="1255610" y="1117506"/>
                      <a:pt x="1255610" y="1124736"/>
                    </a:cubicBezTo>
                    <a:lnTo>
                      <a:pt x="1255610" y="1168203"/>
                    </a:lnTo>
                    <a:lnTo>
                      <a:pt x="1198456" y="1168203"/>
                    </a:lnTo>
                    <a:lnTo>
                      <a:pt x="1183772" y="1168203"/>
                    </a:lnTo>
                    <a:lnTo>
                      <a:pt x="1141302" y="1168203"/>
                    </a:lnTo>
                    <a:lnTo>
                      <a:pt x="1141302" y="1124736"/>
                    </a:lnTo>
                    <a:cubicBezTo>
                      <a:pt x="1141302" y="1117506"/>
                      <a:pt x="1135440" y="1111644"/>
                      <a:pt x="1128210" y="1111644"/>
                    </a:cubicBezTo>
                    <a:close/>
                    <a:moveTo>
                      <a:pt x="2705133" y="840243"/>
                    </a:moveTo>
                    <a:lnTo>
                      <a:pt x="2088233" y="1255464"/>
                    </a:lnTo>
                    <a:lnTo>
                      <a:pt x="2299068" y="1414858"/>
                    </a:lnTo>
                    <a:lnTo>
                      <a:pt x="2299068" y="1228076"/>
                    </a:lnTo>
                    <a:lnTo>
                      <a:pt x="3108494" y="1228076"/>
                    </a:lnTo>
                    <a:lnTo>
                      <a:pt x="3108494" y="1416902"/>
                    </a:lnTo>
                    <a:lnTo>
                      <a:pt x="3322033" y="1255464"/>
                    </a:lnTo>
                    <a:lnTo>
                      <a:pt x="3322033" y="1255464"/>
                    </a:lnTo>
                    <a:close/>
                    <a:moveTo>
                      <a:pt x="1195706" y="835207"/>
                    </a:moveTo>
                    <a:lnTo>
                      <a:pt x="1195706" y="835221"/>
                    </a:lnTo>
                    <a:cubicBezTo>
                      <a:pt x="866618" y="834160"/>
                      <a:pt x="692194" y="969423"/>
                      <a:pt x="665970" y="1132153"/>
                    </a:cubicBezTo>
                    <a:cubicBezTo>
                      <a:pt x="665970" y="1145595"/>
                      <a:pt x="659622" y="1181725"/>
                      <a:pt x="663418" y="1194550"/>
                    </a:cubicBezTo>
                    <a:lnTo>
                      <a:pt x="878440" y="1194550"/>
                    </a:lnTo>
                    <a:cubicBezTo>
                      <a:pt x="887485" y="1007425"/>
                      <a:pt x="1085027" y="1006045"/>
                      <a:pt x="1195706" y="1007712"/>
                    </a:cubicBezTo>
                    <a:lnTo>
                      <a:pt x="1195706" y="1007714"/>
                    </a:lnTo>
                    <a:cubicBezTo>
                      <a:pt x="1195809" y="1007712"/>
                      <a:pt x="1195911" y="1007710"/>
                      <a:pt x="1196014" y="1007712"/>
                    </a:cubicBezTo>
                    <a:lnTo>
                      <a:pt x="1196322" y="1007714"/>
                    </a:lnTo>
                    <a:lnTo>
                      <a:pt x="1196322" y="1007712"/>
                    </a:lnTo>
                    <a:cubicBezTo>
                      <a:pt x="1307001" y="1006045"/>
                      <a:pt x="1504542" y="1007425"/>
                      <a:pt x="1513587" y="1194550"/>
                    </a:cubicBezTo>
                    <a:lnTo>
                      <a:pt x="1728609" y="1194550"/>
                    </a:lnTo>
                    <a:cubicBezTo>
                      <a:pt x="1732405" y="1181725"/>
                      <a:pt x="1726057" y="1145595"/>
                      <a:pt x="1726057" y="1132153"/>
                    </a:cubicBezTo>
                    <a:cubicBezTo>
                      <a:pt x="1699834" y="969423"/>
                      <a:pt x="1525410" y="834160"/>
                      <a:pt x="1196322" y="835221"/>
                    </a:cubicBezTo>
                    <a:lnTo>
                      <a:pt x="1196322" y="835207"/>
                    </a:lnTo>
                    <a:cubicBezTo>
                      <a:pt x="1196219" y="835207"/>
                      <a:pt x="1196117" y="835206"/>
                      <a:pt x="1196014" y="835214"/>
                    </a:cubicBezTo>
                    <a:close/>
                    <a:moveTo>
                      <a:pt x="713043" y="263029"/>
                    </a:moveTo>
                    <a:lnTo>
                      <a:pt x="3158596" y="263029"/>
                    </a:lnTo>
                    <a:cubicBezTo>
                      <a:pt x="3365555" y="263029"/>
                      <a:pt x="3533328" y="430802"/>
                      <a:pt x="3533328" y="637761"/>
                    </a:cubicBezTo>
                    <a:lnTo>
                      <a:pt x="3533328" y="2136642"/>
                    </a:lnTo>
                    <a:cubicBezTo>
                      <a:pt x="3533328" y="2343601"/>
                      <a:pt x="3365555" y="2511374"/>
                      <a:pt x="3158596" y="2511374"/>
                    </a:cubicBezTo>
                    <a:lnTo>
                      <a:pt x="713043" y="2511374"/>
                    </a:lnTo>
                    <a:cubicBezTo>
                      <a:pt x="506084" y="2511374"/>
                      <a:pt x="338311" y="2343601"/>
                      <a:pt x="338311" y="2136642"/>
                    </a:cubicBezTo>
                    <a:lnTo>
                      <a:pt x="338311" y="637761"/>
                    </a:lnTo>
                    <a:cubicBezTo>
                      <a:pt x="338311" y="430802"/>
                      <a:pt x="506084" y="263029"/>
                      <a:pt x="713043" y="263029"/>
                    </a:cubicBezTo>
                    <a:close/>
                    <a:moveTo>
                      <a:pt x="593824" y="142875"/>
                    </a:moveTo>
                    <a:cubicBezTo>
                      <a:pt x="365814" y="142875"/>
                      <a:pt x="180975" y="327714"/>
                      <a:pt x="180975" y="555724"/>
                    </a:cubicBezTo>
                    <a:lnTo>
                      <a:pt x="180975" y="2207068"/>
                    </a:lnTo>
                    <a:cubicBezTo>
                      <a:pt x="180975" y="2435078"/>
                      <a:pt x="365814" y="2619917"/>
                      <a:pt x="593824" y="2619917"/>
                    </a:cubicBezTo>
                    <a:lnTo>
                      <a:pt x="3288134" y="2619917"/>
                    </a:lnTo>
                    <a:cubicBezTo>
                      <a:pt x="3516144" y="2619917"/>
                      <a:pt x="3700983" y="2435078"/>
                      <a:pt x="3700983" y="2207068"/>
                    </a:cubicBezTo>
                    <a:lnTo>
                      <a:pt x="3700983" y="555724"/>
                    </a:lnTo>
                    <a:cubicBezTo>
                      <a:pt x="3700983" y="327714"/>
                      <a:pt x="3516144" y="142875"/>
                      <a:pt x="3288134" y="142875"/>
                    </a:cubicBezTo>
                    <a:close/>
                    <a:moveTo>
                      <a:pt x="456060" y="0"/>
                    </a:moveTo>
                    <a:lnTo>
                      <a:pt x="3432372" y="0"/>
                    </a:lnTo>
                    <a:cubicBezTo>
                      <a:pt x="3684247" y="0"/>
                      <a:pt x="3888432" y="204185"/>
                      <a:pt x="3888432" y="456060"/>
                    </a:cubicBezTo>
                    <a:lnTo>
                      <a:pt x="3888432" y="2280244"/>
                    </a:lnTo>
                    <a:cubicBezTo>
                      <a:pt x="3888432" y="2532119"/>
                      <a:pt x="3684247" y="2736304"/>
                      <a:pt x="3432372" y="2736304"/>
                    </a:cubicBezTo>
                    <a:lnTo>
                      <a:pt x="456060" y="2736304"/>
                    </a:lnTo>
                    <a:cubicBezTo>
                      <a:pt x="204185" y="2736304"/>
                      <a:pt x="0" y="2532119"/>
                      <a:pt x="0" y="2280244"/>
                    </a:cubicBezTo>
                    <a:lnTo>
                      <a:pt x="0" y="456060"/>
                    </a:lnTo>
                    <a:cubicBezTo>
                      <a:pt x="0" y="204185"/>
                      <a:pt x="204185" y="0"/>
                      <a:pt x="456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9698244" y="5398653"/>
                <a:ext cx="299787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3240944" h="3949460" extrusionOk="0">
                    <a:moveTo>
                      <a:pt x="2411668" y="919204"/>
                    </a:moveTo>
                    <a:cubicBezTo>
                      <a:pt x="2652037" y="921566"/>
                      <a:pt x="2997179" y="1088232"/>
                      <a:pt x="3147060" y="1333480"/>
                    </a:cubicBezTo>
                    <a:cubicBezTo>
                      <a:pt x="2837519" y="1559133"/>
                      <a:pt x="2713715" y="1818123"/>
                      <a:pt x="2716116" y="2148550"/>
                    </a:cubicBezTo>
                    <a:cubicBezTo>
                      <a:pt x="2724370" y="2506677"/>
                      <a:pt x="2937416" y="2788602"/>
                      <a:pt x="3240944" y="2908604"/>
                    </a:cubicBezTo>
                    <a:cubicBezTo>
                      <a:pt x="3111039" y="3296832"/>
                      <a:pt x="2835874" y="3920800"/>
                      <a:pt x="2360688" y="3949460"/>
                    </a:cubicBezTo>
                    <a:cubicBezTo>
                      <a:pt x="2104982" y="3948826"/>
                      <a:pt x="1887379" y="3871989"/>
                      <a:pt x="1655487" y="3790391"/>
                    </a:cubicBezTo>
                    <a:cubicBezTo>
                      <a:pt x="1465920" y="3881513"/>
                      <a:pt x="1178719" y="3984543"/>
                      <a:pt x="936764" y="3932790"/>
                    </a:cubicBezTo>
                    <a:cubicBezTo>
                      <a:pt x="634032" y="3867349"/>
                      <a:pt x="33306" y="3304229"/>
                      <a:pt x="0" y="2002921"/>
                    </a:cubicBezTo>
                    <a:cubicBezTo>
                      <a:pt x="5122" y="1625861"/>
                      <a:pt x="224231" y="988116"/>
                      <a:pt x="1004287" y="951010"/>
                    </a:cubicBezTo>
                    <a:cubicBezTo>
                      <a:pt x="1237754" y="955627"/>
                      <a:pt x="1430737" y="1013358"/>
                      <a:pt x="1654678" y="1150601"/>
                    </a:cubicBezTo>
                    <a:cubicBezTo>
                      <a:pt x="1907007" y="1025844"/>
                      <a:pt x="2042657" y="934423"/>
                      <a:pt x="2411668" y="919204"/>
                    </a:cubicBezTo>
                    <a:close/>
                    <a:moveTo>
                      <a:pt x="2423572" y="0"/>
                    </a:moveTo>
                    <a:cubicBezTo>
                      <a:pt x="2449670" y="236641"/>
                      <a:pt x="2449574" y="370890"/>
                      <a:pt x="2275646" y="605149"/>
                    </a:cubicBezTo>
                    <a:cubicBezTo>
                      <a:pt x="2098536" y="787863"/>
                      <a:pt x="1909519" y="903902"/>
                      <a:pt x="1627634" y="908022"/>
                    </a:cubicBezTo>
                    <a:cubicBezTo>
                      <a:pt x="1601565" y="662380"/>
                      <a:pt x="1689794" y="371496"/>
                      <a:pt x="1823269" y="256823"/>
                    </a:cubicBezTo>
                    <a:cubicBezTo>
                      <a:pt x="1945582" y="131527"/>
                      <a:pt x="2156003" y="39571"/>
                      <a:pt x="2423572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7800500" y="2582839"/>
                <a:ext cx="298788" cy="345828"/>
              </a:xfrm>
              <a:custGeom>
                <a:avLst/>
                <a:gdLst/>
                <a:ahLst/>
                <a:cxnLst/>
                <a:rect l="l" t="t" r="r" b="b"/>
                <a:pathLst>
                  <a:path w="3319870" h="3842533" extrusionOk="0">
                    <a:moveTo>
                      <a:pt x="579936" y="1296382"/>
                    </a:moveTo>
                    <a:lnTo>
                      <a:pt x="2739936" y="1296382"/>
                    </a:lnTo>
                    <a:lnTo>
                      <a:pt x="2739936" y="2796543"/>
                    </a:lnTo>
                    <a:cubicBezTo>
                      <a:pt x="2739936" y="2962250"/>
                      <a:pt x="2605604" y="3096582"/>
                      <a:pt x="2439897" y="3096582"/>
                    </a:cubicBezTo>
                    <a:lnTo>
                      <a:pt x="2272003" y="3096582"/>
                    </a:lnTo>
                    <a:lnTo>
                      <a:pt x="2272003" y="3590505"/>
                    </a:lnTo>
                    <a:cubicBezTo>
                      <a:pt x="2272003" y="3729696"/>
                      <a:pt x="2159166" y="3842533"/>
                      <a:pt x="2019975" y="3842533"/>
                    </a:cubicBezTo>
                    <a:cubicBezTo>
                      <a:pt x="1880784" y="3842533"/>
                      <a:pt x="1767947" y="3729696"/>
                      <a:pt x="1767947" y="3590505"/>
                    </a:cubicBezTo>
                    <a:lnTo>
                      <a:pt x="1767947" y="3096582"/>
                    </a:lnTo>
                    <a:lnTo>
                      <a:pt x="1492066" y="3096582"/>
                    </a:lnTo>
                    <a:lnTo>
                      <a:pt x="1492066" y="3590505"/>
                    </a:lnTo>
                    <a:cubicBezTo>
                      <a:pt x="1492066" y="3729696"/>
                      <a:pt x="1379229" y="3842533"/>
                      <a:pt x="1240038" y="3842533"/>
                    </a:cubicBezTo>
                    <a:cubicBezTo>
                      <a:pt x="1100847" y="3842533"/>
                      <a:pt x="988010" y="3729696"/>
                      <a:pt x="988010" y="3590505"/>
                    </a:cubicBezTo>
                    <a:lnTo>
                      <a:pt x="988010" y="3096582"/>
                    </a:lnTo>
                    <a:lnTo>
                      <a:pt x="879975" y="3096582"/>
                    </a:lnTo>
                    <a:cubicBezTo>
                      <a:pt x="714268" y="3096582"/>
                      <a:pt x="579936" y="2962250"/>
                      <a:pt x="579936" y="2796543"/>
                    </a:cubicBezTo>
                    <a:close/>
                    <a:moveTo>
                      <a:pt x="3067842" y="1281925"/>
                    </a:moveTo>
                    <a:cubicBezTo>
                      <a:pt x="3207033" y="1281925"/>
                      <a:pt x="3319870" y="1394762"/>
                      <a:pt x="3319870" y="1533953"/>
                    </a:cubicBezTo>
                    <a:lnTo>
                      <a:pt x="3319870" y="2505897"/>
                    </a:lnTo>
                    <a:cubicBezTo>
                      <a:pt x="3319870" y="2645088"/>
                      <a:pt x="3207033" y="2757925"/>
                      <a:pt x="3067842" y="2757925"/>
                    </a:cubicBezTo>
                    <a:cubicBezTo>
                      <a:pt x="2928651" y="2757925"/>
                      <a:pt x="2815814" y="2645088"/>
                      <a:pt x="2815814" y="2505897"/>
                    </a:cubicBezTo>
                    <a:lnTo>
                      <a:pt x="2815814" y="1533953"/>
                    </a:lnTo>
                    <a:cubicBezTo>
                      <a:pt x="2815814" y="1394762"/>
                      <a:pt x="2928651" y="1281925"/>
                      <a:pt x="3067842" y="1281925"/>
                    </a:cubicBezTo>
                    <a:close/>
                    <a:moveTo>
                      <a:pt x="252028" y="1281925"/>
                    </a:moveTo>
                    <a:cubicBezTo>
                      <a:pt x="391219" y="1281925"/>
                      <a:pt x="504056" y="1394762"/>
                      <a:pt x="504056" y="1533953"/>
                    </a:cubicBezTo>
                    <a:lnTo>
                      <a:pt x="504056" y="2505897"/>
                    </a:lnTo>
                    <a:cubicBezTo>
                      <a:pt x="504056" y="2645088"/>
                      <a:pt x="391219" y="2757925"/>
                      <a:pt x="252028" y="2757925"/>
                    </a:cubicBezTo>
                    <a:cubicBezTo>
                      <a:pt x="112837" y="2757925"/>
                      <a:pt x="0" y="2645088"/>
                      <a:pt x="0" y="2505897"/>
                    </a:cubicBezTo>
                    <a:lnTo>
                      <a:pt x="0" y="1533953"/>
                    </a:lnTo>
                    <a:cubicBezTo>
                      <a:pt x="0" y="1394762"/>
                      <a:pt x="112837" y="1281925"/>
                      <a:pt x="252028" y="1281925"/>
                    </a:cubicBezTo>
                    <a:close/>
                    <a:moveTo>
                      <a:pt x="2134062" y="558521"/>
                    </a:moveTo>
                    <a:cubicBezTo>
                      <a:pt x="2073373" y="558521"/>
                      <a:pt x="2024174" y="607720"/>
                      <a:pt x="2024174" y="668409"/>
                    </a:cubicBezTo>
                    <a:cubicBezTo>
                      <a:pt x="2024174" y="729098"/>
                      <a:pt x="2073373" y="778297"/>
                      <a:pt x="2134062" y="778297"/>
                    </a:cubicBezTo>
                    <a:cubicBezTo>
                      <a:pt x="2194751" y="778297"/>
                      <a:pt x="2243950" y="729098"/>
                      <a:pt x="2243950" y="668409"/>
                    </a:cubicBezTo>
                    <a:cubicBezTo>
                      <a:pt x="2243950" y="607720"/>
                      <a:pt x="2194751" y="558521"/>
                      <a:pt x="2134062" y="558521"/>
                    </a:cubicBezTo>
                    <a:close/>
                    <a:moveTo>
                      <a:pt x="1177409" y="558521"/>
                    </a:moveTo>
                    <a:cubicBezTo>
                      <a:pt x="1116720" y="558521"/>
                      <a:pt x="1067521" y="607720"/>
                      <a:pt x="1067521" y="668409"/>
                    </a:cubicBezTo>
                    <a:cubicBezTo>
                      <a:pt x="1067521" y="729098"/>
                      <a:pt x="1116720" y="778297"/>
                      <a:pt x="1177409" y="778297"/>
                    </a:cubicBezTo>
                    <a:cubicBezTo>
                      <a:pt x="1238098" y="778297"/>
                      <a:pt x="1287297" y="729098"/>
                      <a:pt x="1287297" y="668409"/>
                    </a:cubicBezTo>
                    <a:cubicBezTo>
                      <a:pt x="1287297" y="607720"/>
                      <a:pt x="1238098" y="558521"/>
                      <a:pt x="1177409" y="558521"/>
                    </a:cubicBezTo>
                    <a:close/>
                    <a:moveTo>
                      <a:pt x="1041854" y="0"/>
                    </a:moveTo>
                    <a:lnTo>
                      <a:pt x="1215617" y="300965"/>
                    </a:lnTo>
                    <a:cubicBezTo>
                      <a:pt x="1350827" y="238508"/>
                      <a:pt x="1501239" y="204386"/>
                      <a:pt x="1659158" y="204272"/>
                    </a:cubicBezTo>
                    <a:cubicBezTo>
                      <a:pt x="1823689" y="204153"/>
                      <a:pt x="1980124" y="240963"/>
                      <a:pt x="2119837" y="308065"/>
                    </a:cubicBezTo>
                    <a:lnTo>
                      <a:pt x="2297698" y="0"/>
                    </a:lnTo>
                    <a:lnTo>
                      <a:pt x="2391229" y="54000"/>
                    </a:lnTo>
                    <a:lnTo>
                      <a:pt x="2215205" y="358882"/>
                    </a:lnTo>
                    <a:cubicBezTo>
                      <a:pt x="2507692" y="533629"/>
                      <a:pt x="2710924" y="843756"/>
                      <a:pt x="2737127" y="1206450"/>
                    </a:cubicBezTo>
                    <a:cubicBezTo>
                      <a:pt x="2018962" y="1206967"/>
                      <a:pt x="1300797" y="1207483"/>
                      <a:pt x="582632" y="1208000"/>
                    </a:cubicBezTo>
                    <a:cubicBezTo>
                      <a:pt x="608780" y="838665"/>
                      <a:pt x="818541" y="523565"/>
                      <a:pt x="1119462" y="350420"/>
                    </a:cubicBezTo>
                    <a:lnTo>
                      <a:pt x="948323" y="5400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10645011" y="2518278"/>
                <a:ext cx="339941" cy="338221"/>
              </a:xfrm>
              <a:custGeom>
                <a:avLst/>
                <a:gdLst/>
                <a:ahLst/>
                <a:cxnLst/>
                <a:rect l="l" t="t" r="r" b="b"/>
                <a:pathLst>
                  <a:path w="2956013" h="2941055" extrusionOk="0">
                    <a:moveTo>
                      <a:pt x="2169165" y="2259549"/>
                    </a:moveTo>
                    <a:cubicBezTo>
                      <a:pt x="2305163" y="2320579"/>
                      <a:pt x="2430502" y="2400997"/>
                      <a:pt x="2542352" y="2496872"/>
                    </a:cubicBezTo>
                    <a:cubicBezTo>
                      <a:pt x="2303978" y="2744099"/>
                      <a:pt x="1979593" y="2907447"/>
                      <a:pt x="1617206" y="2939204"/>
                    </a:cubicBezTo>
                    <a:lnTo>
                      <a:pt x="1588575" y="2925411"/>
                    </a:lnTo>
                    <a:cubicBezTo>
                      <a:pt x="1835671" y="2758142"/>
                      <a:pt x="2037335" y="2529257"/>
                      <a:pt x="2169165" y="2259549"/>
                    </a:cubicBezTo>
                    <a:close/>
                    <a:moveTo>
                      <a:pt x="797309" y="2254509"/>
                    </a:moveTo>
                    <a:cubicBezTo>
                      <a:pt x="928512" y="2525684"/>
                      <a:pt x="1129977" y="2756161"/>
                      <a:pt x="1376879" y="2925229"/>
                    </a:cubicBezTo>
                    <a:cubicBezTo>
                      <a:pt x="1367940" y="2931748"/>
                      <a:pt x="1358086" y="2936536"/>
                      <a:pt x="1348086" y="2941055"/>
                    </a:cubicBezTo>
                    <a:cubicBezTo>
                      <a:pt x="981929" y="2910776"/>
                      <a:pt x="654006" y="2746454"/>
                      <a:pt x="413461" y="2497054"/>
                    </a:cubicBezTo>
                    <a:cubicBezTo>
                      <a:pt x="528278" y="2398621"/>
                      <a:pt x="657289" y="2316447"/>
                      <a:pt x="797309" y="2254509"/>
                    </a:cubicBezTo>
                    <a:close/>
                    <a:moveTo>
                      <a:pt x="1426305" y="2108791"/>
                    </a:moveTo>
                    <a:lnTo>
                      <a:pt x="1426305" y="2824067"/>
                    </a:lnTo>
                    <a:cubicBezTo>
                      <a:pt x="1203050" y="2668305"/>
                      <a:pt x="1020431" y="2458508"/>
                      <a:pt x="899682" y="2212532"/>
                    </a:cubicBezTo>
                    <a:cubicBezTo>
                      <a:pt x="1063835" y="2148883"/>
                      <a:pt x="1241204" y="2112683"/>
                      <a:pt x="1426305" y="2108791"/>
                    </a:cubicBezTo>
                    <a:close/>
                    <a:moveTo>
                      <a:pt x="1527809" y="2108695"/>
                    </a:moveTo>
                    <a:cubicBezTo>
                      <a:pt x="1717707" y="2112557"/>
                      <a:pt x="1899494" y="2150291"/>
                      <a:pt x="2067336" y="2216559"/>
                    </a:cubicBezTo>
                    <a:cubicBezTo>
                      <a:pt x="1943936" y="2466549"/>
                      <a:pt x="1756622" y="2679032"/>
                      <a:pt x="1527809" y="2835300"/>
                    </a:cubicBezTo>
                    <a:close/>
                    <a:moveTo>
                      <a:pt x="2354776" y="1530125"/>
                    </a:moveTo>
                    <a:lnTo>
                      <a:pt x="2955077" y="1530125"/>
                    </a:lnTo>
                    <a:cubicBezTo>
                      <a:pt x="2942393" y="1866074"/>
                      <a:pt x="2817414" y="2173186"/>
                      <a:pt x="2615767" y="2414127"/>
                    </a:cubicBezTo>
                    <a:cubicBezTo>
                      <a:pt x="2496453" y="2311434"/>
                      <a:pt x="2362630" y="2225327"/>
                      <a:pt x="2217376" y="2159975"/>
                    </a:cubicBezTo>
                    <a:cubicBezTo>
                      <a:pt x="2300477" y="1965771"/>
                      <a:pt x="2348521" y="1753185"/>
                      <a:pt x="2354776" y="1530125"/>
                    </a:cubicBezTo>
                    <a:close/>
                    <a:moveTo>
                      <a:pt x="1527809" y="1530125"/>
                    </a:moveTo>
                    <a:lnTo>
                      <a:pt x="2244039" y="1530125"/>
                    </a:lnTo>
                    <a:cubicBezTo>
                      <a:pt x="2237819" y="1737690"/>
                      <a:pt x="2192963" y="1935525"/>
                      <a:pt x="2115825" y="2116496"/>
                    </a:cubicBezTo>
                    <a:cubicBezTo>
                      <a:pt x="1933189" y="2043464"/>
                      <a:pt x="1735000" y="2001899"/>
                      <a:pt x="1527809" y="1997958"/>
                    </a:cubicBezTo>
                    <a:close/>
                    <a:moveTo>
                      <a:pt x="725097" y="1530125"/>
                    </a:moveTo>
                    <a:lnTo>
                      <a:pt x="1426305" y="1530125"/>
                    </a:lnTo>
                    <a:lnTo>
                      <a:pt x="1426305" y="1998054"/>
                    </a:lnTo>
                    <a:cubicBezTo>
                      <a:pt x="1224105" y="2002029"/>
                      <a:pt x="1030504" y="2041966"/>
                      <a:pt x="851699" y="2112283"/>
                    </a:cubicBezTo>
                    <a:cubicBezTo>
                      <a:pt x="775482" y="1932518"/>
                      <a:pt x="731260" y="1736112"/>
                      <a:pt x="725097" y="1530125"/>
                    </a:cubicBezTo>
                    <a:close/>
                    <a:moveTo>
                      <a:pt x="934" y="1530125"/>
                    </a:moveTo>
                    <a:lnTo>
                      <a:pt x="614360" y="1530125"/>
                    </a:lnTo>
                    <a:cubicBezTo>
                      <a:pt x="620543" y="1751166"/>
                      <a:pt x="667772" y="1961919"/>
                      <a:pt x="749235" y="2154869"/>
                    </a:cubicBezTo>
                    <a:cubicBezTo>
                      <a:pt x="599936" y="2221117"/>
                      <a:pt x="462426" y="2308980"/>
                      <a:pt x="340129" y="2414234"/>
                    </a:cubicBezTo>
                    <a:cubicBezTo>
                      <a:pt x="138582" y="2173144"/>
                      <a:pt x="13619" y="1866051"/>
                      <a:pt x="934" y="1530125"/>
                    </a:cubicBezTo>
                    <a:close/>
                    <a:moveTo>
                      <a:pt x="883886" y="768586"/>
                    </a:moveTo>
                    <a:cubicBezTo>
                      <a:pt x="1053566" y="831753"/>
                      <a:pt x="1236128" y="867407"/>
                      <a:pt x="1426305" y="871035"/>
                    </a:cubicBezTo>
                    <a:lnTo>
                      <a:pt x="1426305" y="1428622"/>
                    </a:lnTo>
                    <a:lnTo>
                      <a:pt x="724559" y="1428622"/>
                    </a:lnTo>
                    <a:cubicBezTo>
                      <a:pt x="730221" y="1192426"/>
                      <a:pt x="785872" y="968634"/>
                      <a:pt x="883886" y="768586"/>
                    </a:cubicBezTo>
                    <a:close/>
                    <a:moveTo>
                      <a:pt x="2083288" y="764501"/>
                    </a:moveTo>
                    <a:cubicBezTo>
                      <a:pt x="2182501" y="965616"/>
                      <a:pt x="2238869" y="1190833"/>
                      <a:pt x="2244577" y="1428622"/>
                    </a:cubicBezTo>
                    <a:lnTo>
                      <a:pt x="1527809" y="1428622"/>
                    </a:lnTo>
                    <a:lnTo>
                      <a:pt x="1527809" y="871130"/>
                    </a:lnTo>
                    <a:cubicBezTo>
                      <a:pt x="1722835" y="867528"/>
                      <a:pt x="1909881" y="830382"/>
                      <a:pt x="2083288" y="764501"/>
                    </a:cubicBezTo>
                    <a:close/>
                    <a:moveTo>
                      <a:pt x="375750" y="484510"/>
                    </a:moveTo>
                    <a:cubicBezTo>
                      <a:pt x="497688" y="583858"/>
                      <a:pt x="633678" y="666438"/>
                      <a:pt x="780212" y="729142"/>
                    </a:cubicBezTo>
                    <a:cubicBezTo>
                      <a:pt x="677519" y="941475"/>
                      <a:pt x="619429" y="1178562"/>
                      <a:pt x="613822" y="1428622"/>
                    </a:cubicBezTo>
                    <a:lnTo>
                      <a:pt x="0" y="1428622"/>
                    </a:lnTo>
                    <a:cubicBezTo>
                      <a:pt x="9263" y="1065848"/>
                      <a:pt x="149371" y="735691"/>
                      <a:pt x="375750" y="484510"/>
                    </a:cubicBezTo>
                    <a:close/>
                    <a:moveTo>
                      <a:pt x="2580304" y="484479"/>
                    </a:moveTo>
                    <a:cubicBezTo>
                      <a:pt x="2806628" y="735651"/>
                      <a:pt x="2946750" y="1065827"/>
                      <a:pt x="2956013" y="1428622"/>
                    </a:cubicBezTo>
                    <a:lnTo>
                      <a:pt x="2355314" y="1428622"/>
                    </a:lnTo>
                    <a:cubicBezTo>
                      <a:pt x="2349636" y="1176504"/>
                      <a:pt x="2290630" y="937573"/>
                      <a:pt x="2186241" y="724113"/>
                    </a:cubicBezTo>
                    <a:cubicBezTo>
                      <a:pt x="2328935" y="662418"/>
                      <a:pt x="2461323" y="581449"/>
                      <a:pt x="2580304" y="484479"/>
                    </a:cubicBezTo>
                    <a:close/>
                    <a:moveTo>
                      <a:pt x="1426305" y="124032"/>
                    </a:moveTo>
                    <a:lnTo>
                      <a:pt x="1426305" y="760298"/>
                    </a:lnTo>
                    <a:cubicBezTo>
                      <a:pt x="1253727" y="756791"/>
                      <a:pt x="1087879" y="724966"/>
                      <a:pt x="933247" y="668842"/>
                    </a:cubicBezTo>
                    <a:cubicBezTo>
                      <a:pt x="1054039" y="451822"/>
                      <a:pt x="1223389" y="265609"/>
                      <a:pt x="1426305" y="124032"/>
                    </a:cubicBezTo>
                    <a:close/>
                    <a:moveTo>
                      <a:pt x="1527809" y="112799"/>
                    </a:moveTo>
                    <a:cubicBezTo>
                      <a:pt x="1736145" y="255085"/>
                      <a:pt x="1910079" y="443973"/>
                      <a:pt x="2033951" y="664748"/>
                    </a:cubicBezTo>
                    <a:cubicBezTo>
                      <a:pt x="1875578" y="723616"/>
                      <a:pt x="1705238" y="756901"/>
                      <a:pt x="1527809" y="760394"/>
                    </a:cubicBezTo>
                    <a:close/>
                    <a:moveTo>
                      <a:pt x="1632157" y="1693"/>
                    </a:moveTo>
                    <a:cubicBezTo>
                      <a:pt x="1969090" y="34839"/>
                      <a:pt x="2272411" y="181752"/>
                      <a:pt x="2502559" y="404493"/>
                    </a:cubicBezTo>
                    <a:cubicBezTo>
                      <a:pt x="2392455" y="493535"/>
                      <a:pt x="2270018" y="567692"/>
                      <a:pt x="2138287" y="624414"/>
                    </a:cubicBezTo>
                    <a:cubicBezTo>
                      <a:pt x="2004803" y="382989"/>
                      <a:pt x="1815448" y="176841"/>
                      <a:pt x="1587368" y="23269"/>
                    </a:cubicBezTo>
                    <a:close/>
                    <a:moveTo>
                      <a:pt x="1333466" y="0"/>
                    </a:moveTo>
                    <a:lnTo>
                      <a:pt x="1376468" y="23177"/>
                    </a:lnTo>
                    <a:cubicBezTo>
                      <a:pt x="1149236" y="178863"/>
                      <a:pt x="960516" y="386575"/>
                      <a:pt x="827965" y="629347"/>
                    </a:cubicBezTo>
                    <a:cubicBezTo>
                      <a:pt x="692459" y="571593"/>
                      <a:pt x="566467" y="495851"/>
                      <a:pt x="453430" y="404475"/>
                    </a:cubicBezTo>
                    <a:cubicBezTo>
                      <a:pt x="685742" y="179438"/>
                      <a:pt x="992667" y="31629"/>
                      <a:pt x="13334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 flipH="1">
                <a:off x="10349377" y="2251006"/>
                <a:ext cx="437840" cy="278585"/>
              </a:xfrm>
              <a:custGeom>
                <a:avLst/>
                <a:gdLst/>
                <a:ahLst/>
                <a:cxnLst/>
                <a:rect l="l" t="t" r="r" b="b"/>
                <a:pathLst>
                  <a:path w="3980365" h="2532594" extrusionOk="0">
                    <a:moveTo>
                      <a:pt x="1988360" y="58973"/>
                    </a:moveTo>
                    <a:cubicBezTo>
                      <a:pt x="1988306" y="58975"/>
                      <a:pt x="1988252" y="58977"/>
                      <a:pt x="1988199" y="58995"/>
                    </a:cubicBezTo>
                    <a:cubicBezTo>
                      <a:pt x="1988145" y="58977"/>
                      <a:pt x="1988091" y="58975"/>
                      <a:pt x="1988037" y="58973"/>
                    </a:cubicBezTo>
                    <a:lnTo>
                      <a:pt x="1988037" y="59017"/>
                    </a:lnTo>
                    <a:cubicBezTo>
                      <a:pt x="1574406" y="74019"/>
                      <a:pt x="1375335" y="406725"/>
                      <a:pt x="1370318" y="708381"/>
                    </a:cubicBezTo>
                    <a:cubicBezTo>
                      <a:pt x="1362506" y="1089140"/>
                      <a:pt x="1497435" y="1312904"/>
                      <a:pt x="1568575" y="1407072"/>
                    </a:cubicBezTo>
                    <a:cubicBezTo>
                      <a:pt x="1631785" y="1490670"/>
                      <a:pt x="1727890" y="1649476"/>
                      <a:pt x="1617443" y="1704159"/>
                    </a:cubicBezTo>
                    <a:cubicBezTo>
                      <a:pt x="1318592" y="1846636"/>
                      <a:pt x="1062028" y="1946829"/>
                      <a:pt x="927030" y="2049664"/>
                    </a:cubicBezTo>
                    <a:cubicBezTo>
                      <a:pt x="705669" y="2234426"/>
                      <a:pt x="740656" y="2445615"/>
                      <a:pt x="754501" y="2532594"/>
                    </a:cubicBezTo>
                    <a:lnTo>
                      <a:pt x="1988199" y="2531551"/>
                    </a:lnTo>
                    <a:lnTo>
                      <a:pt x="3221896" y="2532594"/>
                    </a:lnTo>
                    <a:cubicBezTo>
                      <a:pt x="3235741" y="2445615"/>
                      <a:pt x="3270728" y="2234426"/>
                      <a:pt x="3049367" y="2049664"/>
                    </a:cubicBezTo>
                    <a:cubicBezTo>
                      <a:pt x="2914369" y="1946829"/>
                      <a:pt x="2657805" y="1846636"/>
                      <a:pt x="2358954" y="1704159"/>
                    </a:cubicBezTo>
                    <a:cubicBezTo>
                      <a:pt x="2248507" y="1649476"/>
                      <a:pt x="2344612" y="1490670"/>
                      <a:pt x="2407822" y="1407072"/>
                    </a:cubicBezTo>
                    <a:cubicBezTo>
                      <a:pt x="2478962" y="1312904"/>
                      <a:pt x="2613891" y="1089140"/>
                      <a:pt x="2606079" y="708381"/>
                    </a:cubicBezTo>
                    <a:cubicBezTo>
                      <a:pt x="2601062" y="406725"/>
                      <a:pt x="2401991" y="74019"/>
                      <a:pt x="1988360" y="59017"/>
                    </a:cubicBezTo>
                    <a:close/>
                    <a:moveTo>
                      <a:pt x="1093515" y="0"/>
                    </a:moveTo>
                    <a:cubicBezTo>
                      <a:pt x="736613" y="12826"/>
                      <a:pt x="553627" y="327881"/>
                      <a:pt x="549299" y="588096"/>
                    </a:cubicBezTo>
                    <a:cubicBezTo>
                      <a:pt x="542562" y="916461"/>
                      <a:pt x="658924" y="1109434"/>
                      <a:pt x="720275" y="1190644"/>
                    </a:cubicBezTo>
                    <a:cubicBezTo>
                      <a:pt x="774787" y="1262738"/>
                      <a:pt x="857667" y="1399692"/>
                      <a:pt x="762418" y="1446850"/>
                    </a:cubicBezTo>
                    <a:cubicBezTo>
                      <a:pt x="504691" y="1569722"/>
                      <a:pt x="283431" y="1656128"/>
                      <a:pt x="167010" y="1744812"/>
                    </a:cubicBezTo>
                    <a:cubicBezTo>
                      <a:pt x="-23891" y="1904150"/>
                      <a:pt x="672" y="2013351"/>
                      <a:pt x="1392" y="2161289"/>
                    </a:cubicBezTo>
                    <a:cubicBezTo>
                      <a:pt x="356083" y="2160989"/>
                      <a:pt x="261990" y="2166300"/>
                      <a:pt x="616681" y="2166000"/>
                    </a:cubicBezTo>
                    <a:cubicBezTo>
                      <a:pt x="794788" y="1846239"/>
                      <a:pt x="1045824" y="1778915"/>
                      <a:pt x="1453932" y="1593789"/>
                    </a:cubicBezTo>
                    <a:cubicBezTo>
                      <a:pt x="1171572" y="1115084"/>
                      <a:pt x="1046285" y="714919"/>
                      <a:pt x="1414663" y="124017"/>
                    </a:cubicBezTo>
                    <a:cubicBezTo>
                      <a:pt x="1309485" y="41539"/>
                      <a:pt x="1305280" y="26381"/>
                      <a:pt x="1093515" y="0"/>
                    </a:cubicBezTo>
                    <a:close/>
                    <a:moveTo>
                      <a:pt x="2886850" y="0"/>
                    </a:moveTo>
                    <a:cubicBezTo>
                      <a:pt x="2675085" y="26381"/>
                      <a:pt x="2670880" y="41539"/>
                      <a:pt x="2565702" y="124017"/>
                    </a:cubicBezTo>
                    <a:cubicBezTo>
                      <a:pt x="2934080" y="714919"/>
                      <a:pt x="2808793" y="1115084"/>
                      <a:pt x="2526433" y="1593789"/>
                    </a:cubicBezTo>
                    <a:cubicBezTo>
                      <a:pt x="2934542" y="1778915"/>
                      <a:pt x="3185577" y="1846239"/>
                      <a:pt x="3363685" y="2166000"/>
                    </a:cubicBezTo>
                    <a:cubicBezTo>
                      <a:pt x="3718376" y="2166300"/>
                      <a:pt x="3624282" y="2160989"/>
                      <a:pt x="3978973" y="2161289"/>
                    </a:cubicBezTo>
                    <a:cubicBezTo>
                      <a:pt x="3979693" y="2013351"/>
                      <a:pt x="4004256" y="1904150"/>
                      <a:pt x="3813355" y="1744812"/>
                    </a:cubicBezTo>
                    <a:cubicBezTo>
                      <a:pt x="3696934" y="1656128"/>
                      <a:pt x="3475674" y="1569722"/>
                      <a:pt x="3217947" y="1446850"/>
                    </a:cubicBezTo>
                    <a:cubicBezTo>
                      <a:pt x="3122698" y="1399692"/>
                      <a:pt x="3205579" y="1262738"/>
                      <a:pt x="3260090" y="1190644"/>
                    </a:cubicBezTo>
                    <a:cubicBezTo>
                      <a:pt x="3321441" y="1109434"/>
                      <a:pt x="3437803" y="916461"/>
                      <a:pt x="3431066" y="588096"/>
                    </a:cubicBezTo>
                    <a:cubicBezTo>
                      <a:pt x="3426739" y="327881"/>
                      <a:pt x="3243752" y="12826"/>
                      <a:pt x="28868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11003273" y="3365017"/>
                <a:ext cx="357131" cy="364452"/>
              </a:xfrm>
              <a:custGeom>
                <a:avLst/>
                <a:gdLst/>
                <a:ahLst/>
                <a:cxnLst/>
                <a:rect l="l" t="t" r="r" b="b"/>
                <a:pathLst>
                  <a:path w="3860876" h="3940019" extrusionOk="0">
                    <a:moveTo>
                      <a:pt x="3248876" y="1942264"/>
                    </a:moveTo>
                    <a:lnTo>
                      <a:pt x="3860876" y="1942264"/>
                    </a:lnTo>
                    <a:lnTo>
                      <a:pt x="3860876" y="2090815"/>
                    </a:lnTo>
                    <a:lnTo>
                      <a:pt x="3859023" y="2090815"/>
                    </a:lnTo>
                    <a:cubicBezTo>
                      <a:pt x="3817225" y="2949620"/>
                      <a:pt x="3215273" y="3679864"/>
                      <a:pt x="2378197" y="3884304"/>
                    </a:cubicBezTo>
                    <a:cubicBezTo>
                      <a:pt x="2219818" y="3922985"/>
                      <a:pt x="2060231" y="3941082"/>
                      <a:pt x="1902626" y="3939971"/>
                    </a:cubicBezTo>
                    <a:cubicBezTo>
                      <a:pt x="1286982" y="3935631"/>
                      <a:pt x="701577" y="3638194"/>
                      <a:pt x="337583" y="3128887"/>
                    </a:cubicBezTo>
                    <a:lnTo>
                      <a:pt x="30667" y="3435803"/>
                    </a:lnTo>
                    <a:lnTo>
                      <a:pt x="30667" y="2342045"/>
                    </a:lnTo>
                    <a:lnTo>
                      <a:pt x="1124425" y="2342045"/>
                    </a:lnTo>
                    <a:lnTo>
                      <a:pt x="781340" y="2685130"/>
                    </a:lnTo>
                    <a:cubicBezTo>
                      <a:pt x="1079782" y="3180935"/>
                      <a:pt x="1667379" y="3425841"/>
                      <a:pt x="2232517" y="3287817"/>
                    </a:cubicBezTo>
                    <a:cubicBezTo>
                      <a:pt x="2810639" y="3146622"/>
                      <a:pt x="3224897" y="2638979"/>
                      <a:pt x="3247291" y="2044286"/>
                    </a:cubicBezTo>
                    <a:lnTo>
                      <a:pt x="3248876" y="2044345"/>
                    </a:lnTo>
                    <a:close/>
                    <a:moveTo>
                      <a:pt x="1958249" y="48"/>
                    </a:moveTo>
                    <a:cubicBezTo>
                      <a:pt x="2573893" y="4388"/>
                      <a:pt x="3159298" y="301825"/>
                      <a:pt x="3523293" y="811132"/>
                    </a:cubicBezTo>
                    <a:lnTo>
                      <a:pt x="3830209" y="504216"/>
                    </a:lnTo>
                    <a:lnTo>
                      <a:pt x="3830209" y="1597974"/>
                    </a:lnTo>
                    <a:lnTo>
                      <a:pt x="2736450" y="1597974"/>
                    </a:lnTo>
                    <a:lnTo>
                      <a:pt x="3079535" y="1254889"/>
                    </a:lnTo>
                    <a:cubicBezTo>
                      <a:pt x="2781093" y="759084"/>
                      <a:pt x="2193496" y="514178"/>
                      <a:pt x="1628358" y="652202"/>
                    </a:cubicBezTo>
                    <a:cubicBezTo>
                      <a:pt x="1050236" y="793397"/>
                      <a:pt x="635978" y="1301040"/>
                      <a:pt x="613584" y="1895733"/>
                    </a:cubicBezTo>
                    <a:lnTo>
                      <a:pt x="612000" y="1895674"/>
                    </a:lnTo>
                    <a:lnTo>
                      <a:pt x="612000" y="1985958"/>
                    </a:lnTo>
                    <a:lnTo>
                      <a:pt x="0" y="1985958"/>
                    </a:lnTo>
                    <a:lnTo>
                      <a:pt x="0" y="1837407"/>
                    </a:lnTo>
                    <a:lnTo>
                      <a:pt x="2787" y="1837407"/>
                    </a:lnTo>
                    <a:cubicBezTo>
                      <a:pt x="49183" y="983705"/>
                      <a:pt x="649445" y="259216"/>
                      <a:pt x="1482678" y="55715"/>
                    </a:cubicBezTo>
                    <a:cubicBezTo>
                      <a:pt x="1641057" y="17034"/>
                      <a:pt x="1800644" y="-1063"/>
                      <a:pt x="1958249" y="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9028038" y="5418963"/>
                <a:ext cx="352553" cy="396532"/>
              </a:xfrm>
              <a:custGeom>
                <a:avLst/>
                <a:gdLst/>
                <a:ahLst/>
                <a:cxnLst/>
                <a:rect l="l" t="t" r="r" b="b"/>
                <a:pathLst>
                  <a:path w="2765122" h="3110058" extrusionOk="0">
                    <a:moveTo>
                      <a:pt x="1376433" y="2257187"/>
                    </a:moveTo>
                    <a:lnTo>
                      <a:pt x="1145400" y="2354829"/>
                    </a:lnTo>
                    <a:lnTo>
                      <a:pt x="1036105" y="2389775"/>
                    </a:lnTo>
                    <a:lnTo>
                      <a:pt x="1040146" y="2406930"/>
                    </a:lnTo>
                    <a:cubicBezTo>
                      <a:pt x="1121535" y="2704580"/>
                      <a:pt x="1244707" y="2894301"/>
                      <a:pt x="1382560" y="2894301"/>
                    </a:cubicBezTo>
                    <a:cubicBezTo>
                      <a:pt x="1520414" y="2894301"/>
                      <a:pt x="1643585" y="2704580"/>
                      <a:pt x="1724974" y="2406930"/>
                    </a:cubicBezTo>
                    <a:lnTo>
                      <a:pt x="1726723" y="2399874"/>
                    </a:lnTo>
                    <a:lnTo>
                      <a:pt x="1605728" y="2358846"/>
                    </a:lnTo>
                    <a:close/>
                    <a:moveTo>
                      <a:pt x="1795887" y="2033026"/>
                    </a:moveTo>
                    <a:lnTo>
                      <a:pt x="1694075" y="2094586"/>
                    </a:lnTo>
                    <a:lnTo>
                      <a:pt x="1578650" y="2155153"/>
                    </a:lnTo>
                    <a:lnTo>
                      <a:pt x="1618821" y="2173994"/>
                    </a:lnTo>
                    <a:lnTo>
                      <a:pt x="1763952" y="2229138"/>
                    </a:lnTo>
                    <a:lnTo>
                      <a:pt x="1791432" y="2076334"/>
                    </a:lnTo>
                    <a:close/>
                    <a:moveTo>
                      <a:pt x="969005" y="2030800"/>
                    </a:moveTo>
                    <a:lnTo>
                      <a:pt x="973688" y="2076334"/>
                    </a:lnTo>
                    <a:lnTo>
                      <a:pt x="997942" y="2219324"/>
                    </a:lnTo>
                    <a:lnTo>
                      <a:pt x="1135534" y="2169774"/>
                    </a:lnTo>
                    <a:lnTo>
                      <a:pt x="1176026" y="2151638"/>
                    </a:lnTo>
                    <a:lnTo>
                      <a:pt x="1061678" y="2089068"/>
                    </a:lnTo>
                    <a:close/>
                    <a:moveTo>
                      <a:pt x="2270995" y="1682607"/>
                    </a:moveTo>
                    <a:lnTo>
                      <a:pt x="2193789" y="1749541"/>
                    </a:lnTo>
                    <a:cubicBezTo>
                      <a:pt x="2157450" y="1779622"/>
                      <a:pt x="2119670" y="1809519"/>
                      <a:pt x="2080535" y="1839120"/>
                    </a:cubicBezTo>
                    <a:lnTo>
                      <a:pt x="1988274" y="1905861"/>
                    </a:lnTo>
                    <a:lnTo>
                      <a:pt x="1956628" y="2160317"/>
                    </a:lnTo>
                    <a:lnTo>
                      <a:pt x="1929983" y="2282840"/>
                    </a:lnTo>
                    <a:lnTo>
                      <a:pt x="2032699" y="2311732"/>
                    </a:lnTo>
                    <a:cubicBezTo>
                      <a:pt x="2281801" y="2367725"/>
                      <a:pt x="2467430" y="2349840"/>
                      <a:pt x="2530541" y="2244806"/>
                    </a:cubicBezTo>
                    <a:cubicBezTo>
                      <a:pt x="2601541" y="2126643"/>
                      <a:pt x="2502356" y="1923350"/>
                      <a:pt x="2289139" y="1700285"/>
                    </a:cubicBezTo>
                    <a:close/>
                    <a:moveTo>
                      <a:pt x="491768" y="1666932"/>
                    </a:moveTo>
                    <a:lnTo>
                      <a:pt x="473585" y="1684439"/>
                    </a:lnTo>
                    <a:cubicBezTo>
                      <a:pt x="256508" y="1903749"/>
                      <a:pt x="153790" y="2105280"/>
                      <a:pt x="222717" y="2224664"/>
                    </a:cubicBezTo>
                    <a:cubicBezTo>
                      <a:pt x="283985" y="2330784"/>
                      <a:pt x="469273" y="2351906"/>
                      <a:pt x="719315" y="2300269"/>
                    </a:cubicBezTo>
                    <a:lnTo>
                      <a:pt x="831176" y="2270901"/>
                    </a:lnTo>
                    <a:lnTo>
                      <a:pt x="808495" y="2160317"/>
                    </a:lnTo>
                    <a:lnTo>
                      <a:pt x="776012" y="1899134"/>
                    </a:lnTo>
                    <a:lnTo>
                      <a:pt x="679735" y="1826895"/>
                    </a:lnTo>
                    <a:cubicBezTo>
                      <a:pt x="616990" y="1777691"/>
                      <a:pt x="557836" y="1727770"/>
                      <a:pt x="502637" y="1677612"/>
                    </a:cubicBezTo>
                    <a:close/>
                    <a:moveTo>
                      <a:pt x="2001099" y="1443878"/>
                    </a:moveTo>
                    <a:lnTo>
                      <a:pt x="2005588" y="1555029"/>
                    </a:lnTo>
                    <a:lnTo>
                      <a:pt x="2000712" y="1675767"/>
                    </a:lnTo>
                    <a:lnTo>
                      <a:pt x="2038461" y="1648469"/>
                    </a:lnTo>
                    <a:cubicBezTo>
                      <a:pt x="2070345" y="1623579"/>
                      <a:pt x="2101053" y="1598643"/>
                      <a:pt x="2130505" y="1573751"/>
                    </a:cubicBezTo>
                    <a:lnTo>
                      <a:pt x="2143759" y="1562074"/>
                    </a:lnTo>
                    <a:lnTo>
                      <a:pt x="2039991" y="1473050"/>
                    </a:lnTo>
                    <a:close/>
                    <a:moveTo>
                      <a:pt x="764411" y="1434288"/>
                    </a:moveTo>
                    <a:lnTo>
                      <a:pt x="726661" y="1461587"/>
                    </a:lnTo>
                    <a:cubicBezTo>
                      <a:pt x="694778" y="1486477"/>
                      <a:pt x="664070" y="1511412"/>
                      <a:pt x="634617" y="1536305"/>
                    </a:cubicBezTo>
                    <a:lnTo>
                      <a:pt x="621360" y="1547985"/>
                    </a:lnTo>
                    <a:lnTo>
                      <a:pt x="725129" y="1637009"/>
                    </a:lnTo>
                    <a:lnTo>
                      <a:pt x="764024" y="1666183"/>
                    </a:lnTo>
                    <a:lnTo>
                      <a:pt x="759534" y="1555029"/>
                    </a:lnTo>
                    <a:close/>
                    <a:moveTo>
                      <a:pt x="1386966" y="1049980"/>
                    </a:moveTo>
                    <a:lnTo>
                      <a:pt x="1160689" y="1170734"/>
                    </a:lnTo>
                    <a:lnTo>
                      <a:pt x="947211" y="1303680"/>
                    </a:lnTo>
                    <a:lnTo>
                      <a:pt x="938816" y="1555028"/>
                    </a:lnTo>
                    <a:lnTo>
                      <a:pt x="947046" y="1801432"/>
                    </a:lnTo>
                    <a:lnTo>
                      <a:pt x="1154015" y="1935392"/>
                    </a:lnTo>
                    <a:lnTo>
                      <a:pt x="1378151" y="2060078"/>
                    </a:lnTo>
                    <a:lnTo>
                      <a:pt x="1604433" y="1939321"/>
                    </a:lnTo>
                    <a:lnTo>
                      <a:pt x="1817909" y="1806377"/>
                    </a:lnTo>
                    <a:lnTo>
                      <a:pt x="1826304" y="1555028"/>
                    </a:lnTo>
                    <a:lnTo>
                      <a:pt x="1818074" y="1308628"/>
                    </a:lnTo>
                    <a:lnTo>
                      <a:pt x="1611105" y="1174667"/>
                    </a:lnTo>
                    <a:close/>
                    <a:moveTo>
                      <a:pt x="1767179" y="890733"/>
                    </a:moveTo>
                    <a:lnTo>
                      <a:pt x="1629589" y="940281"/>
                    </a:lnTo>
                    <a:lnTo>
                      <a:pt x="1589093" y="958419"/>
                    </a:lnTo>
                    <a:lnTo>
                      <a:pt x="1703444" y="1020991"/>
                    </a:lnTo>
                    <a:lnTo>
                      <a:pt x="1796116" y="1079257"/>
                    </a:lnTo>
                    <a:lnTo>
                      <a:pt x="1791432" y="1033723"/>
                    </a:lnTo>
                    <a:close/>
                    <a:moveTo>
                      <a:pt x="1001168" y="880921"/>
                    </a:moveTo>
                    <a:lnTo>
                      <a:pt x="973688" y="1033723"/>
                    </a:lnTo>
                    <a:lnTo>
                      <a:pt x="969233" y="1077033"/>
                    </a:lnTo>
                    <a:lnTo>
                      <a:pt x="1071048" y="1015472"/>
                    </a:lnTo>
                    <a:lnTo>
                      <a:pt x="1186470" y="954907"/>
                    </a:lnTo>
                    <a:lnTo>
                      <a:pt x="1146299" y="936065"/>
                    </a:lnTo>
                    <a:close/>
                    <a:moveTo>
                      <a:pt x="2296662" y="783036"/>
                    </a:moveTo>
                    <a:cubicBezTo>
                      <a:pt x="2224233" y="781291"/>
                      <a:pt x="2139574" y="790423"/>
                      <a:pt x="2045808" y="809787"/>
                    </a:cubicBezTo>
                    <a:lnTo>
                      <a:pt x="1933945" y="839155"/>
                    </a:lnTo>
                    <a:lnTo>
                      <a:pt x="1956628" y="949742"/>
                    </a:lnTo>
                    <a:lnTo>
                      <a:pt x="1989111" y="1210925"/>
                    </a:lnTo>
                    <a:lnTo>
                      <a:pt x="2085387" y="1283163"/>
                    </a:lnTo>
                    <a:cubicBezTo>
                      <a:pt x="2148132" y="1332368"/>
                      <a:pt x="2207286" y="1382289"/>
                      <a:pt x="2262485" y="1432446"/>
                    </a:cubicBezTo>
                    <a:lnTo>
                      <a:pt x="2273353" y="1443125"/>
                    </a:lnTo>
                    <a:lnTo>
                      <a:pt x="2291537" y="1425616"/>
                    </a:lnTo>
                    <a:cubicBezTo>
                      <a:pt x="2508615" y="1206306"/>
                      <a:pt x="2611333" y="1004776"/>
                      <a:pt x="2542406" y="885391"/>
                    </a:cubicBezTo>
                    <a:cubicBezTo>
                      <a:pt x="2504113" y="819067"/>
                      <a:pt x="2417375" y="785944"/>
                      <a:pt x="2296662" y="783036"/>
                    </a:cubicBezTo>
                    <a:close/>
                    <a:moveTo>
                      <a:pt x="482072" y="767202"/>
                    </a:moveTo>
                    <a:cubicBezTo>
                      <a:pt x="361326" y="768003"/>
                      <a:pt x="274023" y="799606"/>
                      <a:pt x="234579" y="865253"/>
                    </a:cubicBezTo>
                    <a:cubicBezTo>
                      <a:pt x="163579" y="983417"/>
                      <a:pt x="262764" y="1186709"/>
                      <a:pt x="475981" y="1409774"/>
                    </a:cubicBezTo>
                    <a:lnTo>
                      <a:pt x="494126" y="1427453"/>
                    </a:lnTo>
                    <a:lnTo>
                      <a:pt x="571333" y="1360517"/>
                    </a:lnTo>
                    <a:cubicBezTo>
                      <a:pt x="607672" y="1330436"/>
                      <a:pt x="645452" y="1300540"/>
                      <a:pt x="684587" y="1270938"/>
                    </a:cubicBezTo>
                    <a:lnTo>
                      <a:pt x="776848" y="1204197"/>
                    </a:lnTo>
                    <a:lnTo>
                      <a:pt x="808495" y="949742"/>
                    </a:lnTo>
                    <a:lnTo>
                      <a:pt x="835139" y="827220"/>
                    </a:lnTo>
                    <a:lnTo>
                      <a:pt x="732420" y="798327"/>
                    </a:lnTo>
                    <a:cubicBezTo>
                      <a:pt x="639007" y="777329"/>
                      <a:pt x="554520" y="766721"/>
                      <a:pt x="482072" y="767202"/>
                    </a:cubicBezTo>
                    <a:close/>
                    <a:moveTo>
                      <a:pt x="1382560" y="215755"/>
                    </a:moveTo>
                    <a:cubicBezTo>
                      <a:pt x="1244707" y="215755"/>
                      <a:pt x="1121535" y="405476"/>
                      <a:pt x="1040146" y="703126"/>
                    </a:cubicBezTo>
                    <a:lnTo>
                      <a:pt x="1038397" y="710184"/>
                    </a:lnTo>
                    <a:lnTo>
                      <a:pt x="1159394" y="751212"/>
                    </a:lnTo>
                    <a:lnTo>
                      <a:pt x="1388689" y="852872"/>
                    </a:lnTo>
                    <a:lnTo>
                      <a:pt x="1619722" y="755229"/>
                    </a:lnTo>
                    <a:lnTo>
                      <a:pt x="1729016" y="720284"/>
                    </a:lnTo>
                    <a:lnTo>
                      <a:pt x="1724974" y="703126"/>
                    </a:lnTo>
                    <a:cubicBezTo>
                      <a:pt x="1643585" y="405476"/>
                      <a:pt x="1520414" y="215755"/>
                      <a:pt x="1382560" y="215755"/>
                    </a:cubicBezTo>
                    <a:close/>
                    <a:moveTo>
                      <a:pt x="1382561" y="0"/>
                    </a:moveTo>
                    <a:cubicBezTo>
                      <a:pt x="1576111" y="0"/>
                      <a:pt x="1749046" y="220285"/>
                      <a:pt x="1863319" y="565886"/>
                    </a:cubicBezTo>
                    <a:lnTo>
                      <a:pt x="1892754" y="669221"/>
                    </a:lnTo>
                    <a:lnTo>
                      <a:pt x="1998805" y="644109"/>
                    </a:lnTo>
                    <a:cubicBezTo>
                      <a:pt x="2355240" y="570272"/>
                      <a:pt x="2632481" y="609896"/>
                      <a:pt x="2729256" y="777515"/>
                    </a:cubicBezTo>
                    <a:cubicBezTo>
                      <a:pt x="2826030" y="945133"/>
                      <a:pt x="2721726" y="1205043"/>
                      <a:pt x="2479563" y="1476806"/>
                    </a:cubicBezTo>
                    <a:lnTo>
                      <a:pt x="2396868" y="1564493"/>
                    </a:lnTo>
                    <a:lnTo>
                      <a:pt x="2415853" y="1583149"/>
                    </a:lnTo>
                    <a:cubicBezTo>
                      <a:pt x="2697403" y="1884053"/>
                      <a:pt x="2823474" y="2176199"/>
                      <a:pt x="2715481" y="2355928"/>
                    </a:cubicBezTo>
                    <a:cubicBezTo>
                      <a:pt x="2615796" y="2521833"/>
                      <a:pt x="2337906" y="2556612"/>
                      <a:pt x="1982813" y="2476565"/>
                    </a:cubicBezTo>
                    <a:lnTo>
                      <a:pt x="1890625" y="2453030"/>
                    </a:lnTo>
                    <a:lnTo>
                      <a:pt x="1863319" y="2544172"/>
                    </a:lnTo>
                    <a:cubicBezTo>
                      <a:pt x="1749047" y="2889773"/>
                      <a:pt x="1576111" y="3110058"/>
                      <a:pt x="1382561" y="3110058"/>
                    </a:cubicBezTo>
                    <a:cubicBezTo>
                      <a:pt x="1189012" y="3110058"/>
                      <a:pt x="1016076" y="2889773"/>
                      <a:pt x="901803" y="2544172"/>
                    </a:cubicBezTo>
                    <a:lnTo>
                      <a:pt x="872368" y="2440837"/>
                    </a:lnTo>
                    <a:lnTo>
                      <a:pt x="766317" y="2465949"/>
                    </a:lnTo>
                    <a:cubicBezTo>
                      <a:pt x="409882" y="2539787"/>
                      <a:pt x="132641" y="2500163"/>
                      <a:pt x="35866" y="2332544"/>
                    </a:cubicBezTo>
                    <a:cubicBezTo>
                      <a:pt x="-60908" y="2164925"/>
                      <a:pt x="43396" y="1905015"/>
                      <a:pt x="285559" y="1633252"/>
                    </a:cubicBezTo>
                    <a:lnTo>
                      <a:pt x="368254" y="1545565"/>
                    </a:lnTo>
                    <a:lnTo>
                      <a:pt x="349269" y="1526910"/>
                    </a:lnTo>
                    <a:cubicBezTo>
                      <a:pt x="67719" y="1226005"/>
                      <a:pt x="-58351" y="933860"/>
                      <a:pt x="49641" y="754130"/>
                    </a:cubicBezTo>
                    <a:cubicBezTo>
                      <a:pt x="149326" y="588226"/>
                      <a:pt x="427216" y="553446"/>
                      <a:pt x="782309" y="633493"/>
                    </a:cubicBezTo>
                    <a:lnTo>
                      <a:pt x="874497" y="657029"/>
                    </a:lnTo>
                    <a:lnTo>
                      <a:pt x="901803" y="565886"/>
                    </a:lnTo>
                    <a:cubicBezTo>
                      <a:pt x="1016076" y="220285"/>
                      <a:pt x="1189012" y="0"/>
                      <a:pt x="138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7496004" y="3682990"/>
                <a:ext cx="318807" cy="268023"/>
              </a:xfrm>
              <a:custGeom>
                <a:avLst/>
                <a:gdLst/>
                <a:ahLst/>
                <a:cxnLst/>
                <a:rect l="l" t="t" r="r" b="b"/>
                <a:pathLst>
                  <a:path w="3985089" h="3350285" extrusionOk="0">
                    <a:moveTo>
                      <a:pt x="1489879" y="1687056"/>
                    </a:moveTo>
                    <a:cubicBezTo>
                      <a:pt x="1413602" y="1687056"/>
                      <a:pt x="1351768" y="1748890"/>
                      <a:pt x="1351768" y="1825167"/>
                    </a:cubicBezTo>
                    <a:lnTo>
                      <a:pt x="1351768" y="1828965"/>
                    </a:lnTo>
                    <a:cubicBezTo>
                      <a:pt x="1351768" y="1905242"/>
                      <a:pt x="1413602" y="1967076"/>
                      <a:pt x="1489879" y="1967076"/>
                    </a:cubicBezTo>
                    <a:lnTo>
                      <a:pt x="1717713" y="1967076"/>
                    </a:lnTo>
                    <a:cubicBezTo>
                      <a:pt x="1793990" y="1967076"/>
                      <a:pt x="1855824" y="1905242"/>
                      <a:pt x="1855824" y="1828965"/>
                    </a:cubicBezTo>
                    <a:lnTo>
                      <a:pt x="1855824" y="1825167"/>
                    </a:lnTo>
                    <a:cubicBezTo>
                      <a:pt x="1855824" y="1748890"/>
                      <a:pt x="1793990" y="1687056"/>
                      <a:pt x="1717713" y="1687056"/>
                    </a:cubicBezTo>
                    <a:close/>
                    <a:moveTo>
                      <a:pt x="2281462" y="1675141"/>
                    </a:moveTo>
                    <a:cubicBezTo>
                      <a:pt x="2205185" y="1675141"/>
                      <a:pt x="2143351" y="1736975"/>
                      <a:pt x="2143351" y="1813252"/>
                    </a:cubicBezTo>
                    <a:lnTo>
                      <a:pt x="2143351" y="1817050"/>
                    </a:lnTo>
                    <a:cubicBezTo>
                      <a:pt x="2143351" y="1893327"/>
                      <a:pt x="2205185" y="1955161"/>
                      <a:pt x="2281462" y="1955161"/>
                    </a:cubicBezTo>
                    <a:lnTo>
                      <a:pt x="2509296" y="1955161"/>
                    </a:lnTo>
                    <a:cubicBezTo>
                      <a:pt x="2585573" y="1955161"/>
                      <a:pt x="2647407" y="1893327"/>
                      <a:pt x="2647407" y="1817050"/>
                    </a:cubicBezTo>
                    <a:lnTo>
                      <a:pt x="2647407" y="1813252"/>
                    </a:lnTo>
                    <a:cubicBezTo>
                      <a:pt x="2647407" y="1736975"/>
                      <a:pt x="2585573" y="1675141"/>
                      <a:pt x="2509296" y="1675141"/>
                    </a:cubicBezTo>
                    <a:close/>
                    <a:moveTo>
                      <a:pt x="2837535" y="1159396"/>
                    </a:moveTo>
                    <a:cubicBezTo>
                      <a:pt x="2731595" y="1159396"/>
                      <a:pt x="2645713" y="1245278"/>
                      <a:pt x="2645713" y="1351218"/>
                    </a:cubicBezTo>
                    <a:cubicBezTo>
                      <a:pt x="2645713" y="1457158"/>
                      <a:pt x="2731595" y="1543040"/>
                      <a:pt x="2837535" y="1543040"/>
                    </a:cubicBezTo>
                    <a:cubicBezTo>
                      <a:pt x="2943475" y="1543040"/>
                      <a:pt x="3029357" y="1457158"/>
                      <a:pt x="3029357" y="1351218"/>
                    </a:cubicBezTo>
                    <a:cubicBezTo>
                      <a:pt x="3029357" y="1245278"/>
                      <a:pt x="2943475" y="1159396"/>
                      <a:pt x="2837535" y="1159396"/>
                    </a:cubicBezTo>
                    <a:close/>
                    <a:moveTo>
                      <a:pt x="3235655" y="750352"/>
                    </a:moveTo>
                    <a:cubicBezTo>
                      <a:pt x="3129715" y="750352"/>
                      <a:pt x="3043833" y="836234"/>
                      <a:pt x="3043833" y="942174"/>
                    </a:cubicBezTo>
                    <a:cubicBezTo>
                      <a:pt x="3043833" y="1048114"/>
                      <a:pt x="3129715" y="1133996"/>
                      <a:pt x="3235655" y="1133996"/>
                    </a:cubicBezTo>
                    <a:cubicBezTo>
                      <a:pt x="3341595" y="1133996"/>
                      <a:pt x="3427477" y="1048114"/>
                      <a:pt x="3427477" y="942174"/>
                    </a:cubicBezTo>
                    <a:cubicBezTo>
                      <a:pt x="3427477" y="836234"/>
                      <a:pt x="3341595" y="750352"/>
                      <a:pt x="3235655" y="750352"/>
                    </a:cubicBezTo>
                    <a:close/>
                    <a:moveTo>
                      <a:pt x="2455585" y="750352"/>
                    </a:moveTo>
                    <a:cubicBezTo>
                      <a:pt x="2349645" y="750352"/>
                      <a:pt x="2263763" y="836234"/>
                      <a:pt x="2263763" y="942174"/>
                    </a:cubicBezTo>
                    <a:cubicBezTo>
                      <a:pt x="2263763" y="1048114"/>
                      <a:pt x="2349645" y="1133996"/>
                      <a:pt x="2455585" y="1133996"/>
                    </a:cubicBezTo>
                    <a:cubicBezTo>
                      <a:pt x="2561525" y="1133996"/>
                      <a:pt x="2647407" y="1048114"/>
                      <a:pt x="2647407" y="942174"/>
                    </a:cubicBezTo>
                    <a:cubicBezTo>
                      <a:pt x="2647407" y="836234"/>
                      <a:pt x="2561525" y="750352"/>
                      <a:pt x="2455585" y="750352"/>
                    </a:cubicBezTo>
                    <a:close/>
                    <a:moveTo>
                      <a:pt x="941776" y="640989"/>
                    </a:moveTo>
                    <a:lnTo>
                      <a:pt x="1181794" y="640989"/>
                    </a:lnTo>
                    <a:lnTo>
                      <a:pt x="1181794" y="881020"/>
                    </a:lnTo>
                    <a:lnTo>
                      <a:pt x="1421825" y="881020"/>
                    </a:lnTo>
                    <a:lnTo>
                      <a:pt x="1421825" y="1121038"/>
                    </a:lnTo>
                    <a:lnTo>
                      <a:pt x="1181794" y="1121038"/>
                    </a:lnTo>
                    <a:lnTo>
                      <a:pt x="1181794" y="1361069"/>
                    </a:lnTo>
                    <a:lnTo>
                      <a:pt x="941776" y="1361069"/>
                    </a:lnTo>
                    <a:lnTo>
                      <a:pt x="941776" y="1121038"/>
                    </a:lnTo>
                    <a:lnTo>
                      <a:pt x="701745" y="1121038"/>
                    </a:lnTo>
                    <a:lnTo>
                      <a:pt x="701745" y="881020"/>
                    </a:lnTo>
                    <a:lnTo>
                      <a:pt x="941776" y="881020"/>
                    </a:lnTo>
                    <a:close/>
                    <a:moveTo>
                      <a:pt x="1061785" y="459017"/>
                    </a:moveTo>
                    <a:cubicBezTo>
                      <a:pt x="762440" y="459017"/>
                      <a:pt x="519773" y="701684"/>
                      <a:pt x="519773" y="1001029"/>
                    </a:cubicBezTo>
                    <a:cubicBezTo>
                      <a:pt x="519773" y="1300374"/>
                      <a:pt x="762440" y="1543041"/>
                      <a:pt x="1061785" y="1543041"/>
                    </a:cubicBezTo>
                    <a:cubicBezTo>
                      <a:pt x="1361130" y="1543041"/>
                      <a:pt x="1603797" y="1300374"/>
                      <a:pt x="1603797" y="1001029"/>
                    </a:cubicBezTo>
                    <a:cubicBezTo>
                      <a:pt x="1603797" y="701684"/>
                      <a:pt x="1361130" y="459017"/>
                      <a:pt x="1061785" y="459017"/>
                    </a:cubicBezTo>
                    <a:close/>
                    <a:moveTo>
                      <a:pt x="2837535" y="359296"/>
                    </a:moveTo>
                    <a:cubicBezTo>
                      <a:pt x="2731595" y="359296"/>
                      <a:pt x="2645713" y="445178"/>
                      <a:pt x="2645713" y="551118"/>
                    </a:cubicBezTo>
                    <a:cubicBezTo>
                      <a:pt x="2645713" y="657058"/>
                      <a:pt x="2731595" y="742940"/>
                      <a:pt x="2837535" y="742940"/>
                    </a:cubicBezTo>
                    <a:cubicBezTo>
                      <a:pt x="2943475" y="742940"/>
                      <a:pt x="3029357" y="657058"/>
                      <a:pt x="3029357" y="551118"/>
                    </a:cubicBezTo>
                    <a:cubicBezTo>
                      <a:pt x="3029357" y="445178"/>
                      <a:pt x="2943475" y="359296"/>
                      <a:pt x="2837535" y="359296"/>
                    </a:cubicBezTo>
                    <a:close/>
                    <a:moveTo>
                      <a:pt x="927799" y="0"/>
                    </a:moveTo>
                    <a:lnTo>
                      <a:pt x="2978398" y="0"/>
                    </a:lnTo>
                    <a:cubicBezTo>
                      <a:pt x="3447374" y="0"/>
                      <a:pt x="3902811" y="418280"/>
                      <a:pt x="3926614" y="887256"/>
                    </a:cubicBezTo>
                    <a:cubicBezTo>
                      <a:pt x="4011721" y="1784310"/>
                      <a:pt x="4065643" y="3326870"/>
                      <a:pt x="3630620" y="3349891"/>
                    </a:cubicBezTo>
                    <a:cubicBezTo>
                      <a:pt x="3101375" y="3362701"/>
                      <a:pt x="2778421" y="2566209"/>
                      <a:pt x="2352321" y="2174369"/>
                    </a:cubicBezTo>
                    <a:lnTo>
                      <a:pt x="1572952" y="2174369"/>
                    </a:lnTo>
                    <a:cubicBezTo>
                      <a:pt x="1161652" y="2566210"/>
                      <a:pt x="901104" y="3370635"/>
                      <a:pt x="339051" y="3349892"/>
                    </a:cubicBezTo>
                    <a:cubicBezTo>
                      <a:pt x="-171518" y="3349299"/>
                      <a:pt x="45251" y="1463012"/>
                      <a:pt x="48163" y="849156"/>
                    </a:cubicBezTo>
                    <a:cubicBezTo>
                      <a:pt x="48163" y="380180"/>
                      <a:pt x="458823" y="0"/>
                      <a:pt x="9277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7501595" y="3961380"/>
                <a:ext cx="345551" cy="267010"/>
              </a:xfrm>
              <a:custGeom>
                <a:avLst/>
                <a:gdLst/>
                <a:ahLst/>
                <a:cxnLst/>
                <a:rect l="l" t="t" r="r" b="b"/>
                <a:pathLst>
                  <a:path w="3949160" h="3051548" extrusionOk="0">
                    <a:moveTo>
                      <a:pt x="2339911" y="638678"/>
                    </a:moveTo>
                    <a:cubicBezTo>
                      <a:pt x="3228675" y="638678"/>
                      <a:pt x="3949160" y="1138384"/>
                      <a:pt x="3949160" y="1754802"/>
                    </a:cubicBezTo>
                    <a:cubicBezTo>
                      <a:pt x="3949160" y="2075792"/>
                      <a:pt x="3753790" y="2365135"/>
                      <a:pt x="3440317" y="2567662"/>
                    </a:cubicBezTo>
                    <a:lnTo>
                      <a:pt x="3655878" y="3051548"/>
                    </a:lnTo>
                    <a:lnTo>
                      <a:pt x="2882697" y="2804439"/>
                    </a:lnTo>
                    <a:cubicBezTo>
                      <a:pt x="2713357" y="2847946"/>
                      <a:pt x="2530504" y="2870926"/>
                      <a:pt x="2339911" y="2870926"/>
                    </a:cubicBezTo>
                    <a:cubicBezTo>
                      <a:pt x="1451147" y="2870926"/>
                      <a:pt x="730662" y="2371220"/>
                      <a:pt x="730662" y="1754802"/>
                    </a:cubicBezTo>
                    <a:cubicBezTo>
                      <a:pt x="730662" y="1138384"/>
                      <a:pt x="1451147" y="638678"/>
                      <a:pt x="2339911" y="638678"/>
                    </a:cubicBezTo>
                    <a:close/>
                    <a:moveTo>
                      <a:pt x="1609249" y="0"/>
                    </a:moveTo>
                    <a:cubicBezTo>
                      <a:pt x="2214487" y="0"/>
                      <a:pt x="2741687" y="231736"/>
                      <a:pt x="3015976" y="574644"/>
                    </a:cubicBezTo>
                    <a:cubicBezTo>
                      <a:pt x="2789246" y="488504"/>
                      <a:pt x="2533611" y="440957"/>
                      <a:pt x="2263344" y="440957"/>
                    </a:cubicBezTo>
                    <a:cubicBezTo>
                      <a:pt x="1318096" y="440957"/>
                      <a:pt x="551821" y="1022559"/>
                      <a:pt x="551821" y="1740001"/>
                    </a:cubicBezTo>
                    <a:cubicBezTo>
                      <a:pt x="551821" y="1819940"/>
                      <a:pt x="561334" y="1898193"/>
                      <a:pt x="580963" y="1973803"/>
                    </a:cubicBezTo>
                    <a:cubicBezTo>
                      <a:pt x="578579" y="1972737"/>
                      <a:pt x="677277" y="2155498"/>
                      <a:pt x="675039" y="2154187"/>
                    </a:cubicBezTo>
                    <a:lnTo>
                      <a:pt x="502119" y="2089690"/>
                    </a:lnTo>
                    <a:lnTo>
                      <a:pt x="213774" y="2502637"/>
                    </a:lnTo>
                    <a:cubicBezTo>
                      <a:pt x="162937" y="2145510"/>
                      <a:pt x="82414" y="1758692"/>
                      <a:pt x="31577" y="1383752"/>
                    </a:cubicBezTo>
                    <a:cubicBezTo>
                      <a:pt x="6733" y="1307252"/>
                      <a:pt x="0" y="1197870"/>
                      <a:pt x="0" y="1116124"/>
                    </a:cubicBezTo>
                    <a:cubicBezTo>
                      <a:pt x="0" y="499706"/>
                      <a:pt x="720485" y="0"/>
                      <a:pt x="1609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 rot="10800000">
                <a:off x="7553080" y="3327826"/>
                <a:ext cx="302963" cy="327026"/>
              </a:xfrm>
              <a:custGeom>
                <a:avLst/>
                <a:gdLst/>
                <a:ahLst/>
                <a:cxnLst/>
                <a:rect l="l" t="t" r="r" b="b"/>
                <a:pathLst>
                  <a:path w="3672275" h="3963955" extrusionOk="0">
                    <a:moveTo>
                      <a:pt x="984766" y="3417555"/>
                    </a:moveTo>
                    <a:cubicBezTo>
                      <a:pt x="932254" y="3417555"/>
                      <a:pt x="882982" y="3403623"/>
                      <a:pt x="841068" y="3378104"/>
                    </a:cubicBezTo>
                    <a:lnTo>
                      <a:pt x="840676" y="3378710"/>
                    </a:lnTo>
                    <a:lnTo>
                      <a:pt x="835545" y="3375094"/>
                    </a:lnTo>
                    <a:cubicBezTo>
                      <a:pt x="823791" y="3369308"/>
                      <a:pt x="813094" y="3361844"/>
                      <a:pt x="803763" y="3352697"/>
                    </a:cubicBezTo>
                    <a:cubicBezTo>
                      <a:pt x="147868" y="2908007"/>
                      <a:pt x="-148746" y="2089941"/>
                      <a:pt x="72539" y="1325492"/>
                    </a:cubicBezTo>
                    <a:cubicBezTo>
                      <a:pt x="298018" y="546553"/>
                      <a:pt x="1007805" y="7791"/>
                      <a:pt x="1818686" y="83"/>
                    </a:cubicBezTo>
                    <a:cubicBezTo>
                      <a:pt x="2629567" y="-7624"/>
                      <a:pt x="3349467" y="517549"/>
                      <a:pt x="3589711" y="1292061"/>
                    </a:cubicBezTo>
                    <a:cubicBezTo>
                      <a:pt x="3828334" y="2061344"/>
                      <a:pt x="3537615" y="2895621"/>
                      <a:pt x="2873980" y="3349798"/>
                    </a:cubicBezTo>
                    <a:cubicBezTo>
                      <a:pt x="2824845" y="3391084"/>
                      <a:pt x="2761401" y="3415171"/>
                      <a:pt x="2692355" y="3415171"/>
                    </a:cubicBezTo>
                    <a:cubicBezTo>
                      <a:pt x="2531252" y="3415171"/>
                      <a:pt x="2400652" y="3284038"/>
                      <a:pt x="2400652" y="3122277"/>
                    </a:cubicBezTo>
                    <a:cubicBezTo>
                      <a:pt x="2400652" y="3018609"/>
                      <a:pt x="2454292" y="2927520"/>
                      <a:pt x="2535552" y="2875976"/>
                    </a:cubicBezTo>
                    <a:lnTo>
                      <a:pt x="2534959" y="2875094"/>
                    </a:lnTo>
                    <a:cubicBezTo>
                      <a:pt x="2993902" y="2566441"/>
                      <a:pt x="3196002" y="1993261"/>
                      <a:pt x="3032146" y="1465012"/>
                    </a:cubicBezTo>
                    <a:cubicBezTo>
                      <a:pt x="2868290" y="936764"/>
                      <a:pt x="2377289" y="578575"/>
                      <a:pt x="1824236" y="583831"/>
                    </a:cubicBezTo>
                    <a:cubicBezTo>
                      <a:pt x="1271183" y="589088"/>
                      <a:pt x="787080" y="956545"/>
                      <a:pt x="633294" y="1487812"/>
                    </a:cubicBezTo>
                    <a:cubicBezTo>
                      <a:pt x="479508" y="2019079"/>
                      <a:pt x="692467" y="2588315"/>
                      <a:pt x="1157194" y="2888188"/>
                    </a:cubicBezTo>
                    <a:lnTo>
                      <a:pt x="1156634" y="2889057"/>
                    </a:lnTo>
                    <a:cubicBezTo>
                      <a:pt x="1229500" y="2941659"/>
                      <a:pt x="1276469" y="3027652"/>
                      <a:pt x="1276469" y="3124661"/>
                    </a:cubicBezTo>
                    <a:cubicBezTo>
                      <a:pt x="1276469" y="3286422"/>
                      <a:pt x="1145869" y="3417555"/>
                      <a:pt x="984766" y="3417555"/>
                    </a:cubicBezTo>
                    <a:close/>
                    <a:moveTo>
                      <a:pt x="1836138" y="3963955"/>
                    </a:moveTo>
                    <a:cubicBezTo>
                      <a:pt x="1677062" y="3963955"/>
                      <a:pt x="1548106" y="3834999"/>
                      <a:pt x="1548106" y="3675923"/>
                    </a:cubicBezTo>
                    <a:lnTo>
                      <a:pt x="1548106" y="1958036"/>
                    </a:lnTo>
                    <a:cubicBezTo>
                      <a:pt x="1548106" y="1798960"/>
                      <a:pt x="1677062" y="1670004"/>
                      <a:pt x="1836138" y="1670004"/>
                    </a:cubicBezTo>
                    <a:cubicBezTo>
                      <a:pt x="1995214" y="1670004"/>
                      <a:pt x="2124170" y="1798960"/>
                      <a:pt x="2124170" y="1958036"/>
                    </a:cubicBezTo>
                    <a:lnTo>
                      <a:pt x="2124170" y="3675923"/>
                    </a:lnTo>
                    <a:cubicBezTo>
                      <a:pt x="2124170" y="3834999"/>
                      <a:pt x="1995214" y="3963955"/>
                      <a:pt x="1836138" y="39639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8516432" y="2099615"/>
                <a:ext cx="297033" cy="297000"/>
              </a:xfrm>
              <a:custGeom>
                <a:avLst/>
                <a:gdLst/>
                <a:ahLst/>
                <a:cxnLst/>
                <a:rect l="l" t="t" r="r" b="b"/>
                <a:pathLst>
                  <a:path w="3960440" h="3960000" extrusionOk="0">
                    <a:moveTo>
                      <a:pt x="1588743" y="1414211"/>
                    </a:moveTo>
                    <a:cubicBezTo>
                      <a:pt x="1540407" y="1411706"/>
                      <a:pt x="1506842" y="1440258"/>
                      <a:pt x="1506842" y="1478573"/>
                    </a:cubicBezTo>
                    <a:lnTo>
                      <a:pt x="1506842" y="2462752"/>
                    </a:lnTo>
                    <a:cubicBezTo>
                      <a:pt x="1506842" y="2484086"/>
                      <a:pt x="1516471" y="2503171"/>
                      <a:pt x="1532201" y="2515206"/>
                    </a:cubicBezTo>
                    <a:cubicBezTo>
                      <a:pt x="1552351" y="2541621"/>
                      <a:pt x="1589483" y="2548946"/>
                      <a:pt x="1619199" y="2531790"/>
                    </a:cubicBezTo>
                    <a:lnTo>
                      <a:pt x="2471524" y="2039700"/>
                    </a:lnTo>
                    <a:cubicBezTo>
                      <a:pt x="2509339" y="2017643"/>
                      <a:pt x="2509577" y="1945490"/>
                      <a:pt x="2464719" y="1913406"/>
                    </a:cubicBezTo>
                    <a:cubicBezTo>
                      <a:pt x="2315501" y="1808322"/>
                      <a:pt x="1748389" y="1486683"/>
                      <a:pt x="1588743" y="1414211"/>
                    </a:cubicBezTo>
                    <a:close/>
                    <a:moveTo>
                      <a:pt x="1982320" y="904379"/>
                    </a:moveTo>
                    <a:cubicBezTo>
                      <a:pt x="2575020" y="904379"/>
                      <a:pt x="3055498" y="1384857"/>
                      <a:pt x="3055498" y="1977557"/>
                    </a:cubicBezTo>
                    <a:cubicBezTo>
                      <a:pt x="3055498" y="2570257"/>
                      <a:pt x="2575020" y="3050735"/>
                      <a:pt x="1982320" y="3050735"/>
                    </a:cubicBezTo>
                    <a:cubicBezTo>
                      <a:pt x="1389620" y="3050735"/>
                      <a:pt x="909142" y="2570257"/>
                      <a:pt x="909142" y="1977557"/>
                    </a:cubicBezTo>
                    <a:cubicBezTo>
                      <a:pt x="909142" y="1384857"/>
                      <a:pt x="1389620" y="904379"/>
                      <a:pt x="1982320" y="904379"/>
                    </a:cubicBezTo>
                    <a:close/>
                    <a:moveTo>
                      <a:pt x="1982320" y="537397"/>
                    </a:moveTo>
                    <a:cubicBezTo>
                      <a:pt x="1186942" y="537397"/>
                      <a:pt x="542160" y="1182179"/>
                      <a:pt x="542160" y="1977557"/>
                    </a:cubicBezTo>
                    <a:cubicBezTo>
                      <a:pt x="542160" y="2772935"/>
                      <a:pt x="1186942" y="3417717"/>
                      <a:pt x="1982320" y="3417717"/>
                    </a:cubicBezTo>
                    <a:cubicBezTo>
                      <a:pt x="2777698" y="3417717"/>
                      <a:pt x="3422480" y="2772935"/>
                      <a:pt x="3422480" y="1977557"/>
                    </a:cubicBezTo>
                    <a:cubicBezTo>
                      <a:pt x="3422480" y="1182179"/>
                      <a:pt x="2777698" y="537397"/>
                      <a:pt x="1982320" y="537397"/>
                    </a:cubicBezTo>
                    <a:close/>
                    <a:moveTo>
                      <a:pt x="436907" y="0"/>
                    </a:moveTo>
                    <a:lnTo>
                      <a:pt x="3523533" y="0"/>
                    </a:lnTo>
                    <a:cubicBezTo>
                      <a:pt x="3764830" y="0"/>
                      <a:pt x="3960440" y="195610"/>
                      <a:pt x="3960440" y="436907"/>
                    </a:cubicBezTo>
                    <a:lnTo>
                      <a:pt x="3960440" y="3523093"/>
                    </a:lnTo>
                    <a:cubicBezTo>
                      <a:pt x="3960440" y="3764390"/>
                      <a:pt x="3764830" y="3960000"/>
                      <a:pt x="3523533" y="3960000"/>
                    </a:cubicBezTo>
                    <a:lnTo>
                      <a:pt x="436907" y="3960000"/>
                    </a:lnTo>
                    <a:cubicBezTo>
                      <a:pt x="195610" y="3960000"/>
                      <a:pt x="0" y="3764390"/>
                      <a:pt x="0" y="3523093"/>
                    </a:cubicBezTo>
                    <a:lnTo>
                      <a:pt x="0" y="436907"/>
                    </a:lnTo>
                    <a:cubicBezTo>
                      <a:pt x="0" y="195610"/>
                      <a:pt x="195610" y="0"/>
                      <a:pt x="4369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 flipH="1">
                <a:off x="7609872" y="4297323"/>
                <a:ext cx="335613" cy="324491"/>
              </a:xfrm>
              <a:custGeom>
                <a:avLst/>
                <a:gdLst/>
                <a:ahLst/>
                <a:cxnLst/>
                <a:rect l="l" t="t" r="r" b="b"/>
                <a:pathLst>
                  <a:path w="3948393" h="3817544" extrusionOk="0">
                    <a:moveTo>
                      <a:pt x="1888045" y="2370407"/>
                    </a:moveTo>
                    <a:lnTo>
                      <a:pt x="1180379" y="2998560"/>
                    </a:lnTo>
                    <a:lnTo>
                      <a:pt x="695350" y="2712314"/>
                    </a:lnTo>
                    <a:lnTo>
                      <a:pt x="703301" y="3014463"/>
                    </a:lnTo>
                    <a:lnTo>
                      <a:pt x="1888044" y="3817544"/>
                    </a:lnTo>
                    <a:cubicBezTo>
                      <a:pt x="1885393" y="3356368"/>
                      <a:pt x="1874793" y="2911096"/>
                      <a:pt x="1888045" y="2370407"/>
                    </a:cubicBezTo>
                    <a:close/>
                    <a:moveTo>
                      <a:pt x="2059390" y="2370407"/>
                    </a:moveTo>
                    <a:cubicBezTo>
                      <a:pt x="2072642" y="2911096"/>
                      <a:pt x="2062042" y="3356368"/>
                      <a:pt x="2059391" y="3817544"/>
                    </a:cubicBezTo>
                    <a:lnTo>
                      <a:pt x="3244134" y="3014463"/>
                    </a:lnTo>
                    <a:lnTo>
                      <a:pt x="3252085" y="2712314"/>
                    </a:lnTo>
                    <a:lnTo>
                      <a:pt x="2767056" y="2998560"/>
                    </a:lnTo>
                    <a:close/>
                    <a:moveTo>
                      <a:pt x="733907" y="1451867"/>
                    </a:moveTo>
                    <a:lnTo>
                      <a:pt x="0" y="2113471"/>
                    </a:lnTo>
                    <a:lnTo>
                      <a:pt x="1170450" y="2848461"/>
                    </a:lnTo>
                    <a:lnTo>
                      <a:pt x="1919327" y="2170968"/>
                    </a:lnTo>
                    <a:close/>
                    <a:moveTo>
                      <a:pt x="3206900" y="1451867"/>
                    </a:moveTo>
                    <a:lnTo>
                      <a:pt x="2021479" y="2170968"/>
                    </a:lnTo>
                    <a:lnTo>
                      <a:pt x="2770356" y="2848461"/>
                    </a:lnTo>
                    <a:lnTo>
                      <a:pt x="3940806" y="2113471"/>
                    </a:lnTo>
                    <a:close/>
                    <a:moveTo>
                      <a:pt x="1195981" y="0"/>
                    </a:moveTo>
                    <a:lnTo>
                      <a:pt x="10560" y="719101"/>
                    </a:lnTo>
                    <a:lnTo>
                      <a:pt x="759438" y="1396594"/>
                    </a:lnTo>
                    <a:lnTo>
                      <a:pt x="1929887" y="661605"/>
                    </a:lnTo>
                    <a:close/>
                    <a:moveTo>
                      <a:pt x="2762973" y="0"/>
                    </a:moveTo>
                    <a:lnTo>
                      <a:pt x="2029067" y="661605"/>
                    </a:lnTo>
                    <a:lnTo>
                      <a:pt x="3199516" y="1396594"/>
                    </a:lnTo>
                    <a:lnTo>
                      <a:pt x="3948393" y="71910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5" name="Google Shape;675;p11"/>
            <p:cNvSpPr/>
            <p:nvPr/>
          </p:nvSpPr>
          <p:spPr>
            <a:xfrm>
              <a:off x="7350231" y="1734252"/>
              <a:ext cx="4244100" cy="4244100"/>
            </a:xfrm>
            <a:prstGeom prst="donut">
              <a:avLst>
                <a:gd name="adj" fmla="val 14003"/>
              </a:avLst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6" name="Google Shape;676;p11"/>
            <p:cNvGrpSpPr/>
            <p:nvPr/>
          </p:nvGrpSpPr>
          <p:grpSpPr>
            <a:xfrm>
              <a:off x="7907899" y="2308624"/>
              <a:ext cx="4313146" cy="4771071"/>
              <a:chOff x="7907899" y="2308624"/>
              <a:chExt cx="4313146" cy="4771071"/>
            </a:xfrm>
          </p:grpSpPr>
          <p:sp>
            <p:nvSpPr>
              <p:cNvPr id="677" name="Google Shape;677;p11"/>
              <p:cNvSpPr/>
              <p:nvPr/>
            </p:nvSpPr>
            <p:spPr>
              <a:xfrm rot="8351095">
                <a:off x="11200393" y="4959768"/>
                <a:ext cx="306466" cy="2299345"/>
              </a:xfrm>
              <a:custGeom>
                <a:avLst/>
                <a:gdLst/>
                <a:ahLst/>
                <a:cxnLst/>
                <a:rect l="l" t="t" r="r" b="b"/>
                <a:pathLst>
                  <a:path w="281140" h="2109330" extrusionOk="0">
                    <a:moveTo>
                      <a:pt x="0" y="2109328"/>
                    </a:moveTo>
                    <a:lnTo>
                      <a:pt x="0" y="0"/>
                    </a:lnTo>
                    <a:lnTo>
                      <a:pt x="281140" y="243113"/>
                    </a:lnTo>
                    <a:lnTo>
                      <a:pt x="281140" y="210933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7907899" y="2308624"/>
                <a:ext cx="3099900" cy="3099900"/>
              </a:xfrm>
              <a:prstGeom prst="donut">
                <a:avLst>
                  <a:gd name="adj" fmla="val 3665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 rot="8400020">
                <a:off x="10257414" y="4979919"/>
                <a:ext cx="498924" cy="307483"/>
              </a:xfrm>
              <a:prstGeom prst="round2SameRect">
                <a:avLst>
                  <a:gd name="adj1" fmla="val 31004"/>
                  <a:gd name="adj2" fmla="val 0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0" name="Google Shape;680;p11"/>
            <p:cNvGrpSpPr/>
            <p:nvPr/>
          </p:nvGrpSpPr>
          <p:grpSpPr>
            <a:xfrm>
              <a:off x="8045579" y="2409380"/>
              <a:ext cx="2808741" cy="2846616"/>
              <a:chOff x="8045579" y="2409380"/>
              <a:chExt cx="2808741" cy="2846616"/>
            </a:xfrm>
          </p:grpSpPr>
          <p:sp>
            <p:nvSpPr>
              <p:cNvPr id="681" name="Google Shape;681;p11"/>
              <p:cNvSpPr/>
              <p:nvPr/>
            </p:nvSpPr>
            <p:spPr>
              <a:xfrm>
                <a:off x="10509374" y="3444941"/>
                <a:ext cx="344559" cy="344284"/>
              </a:xfrm>
              <a:custGeom>
                <a:avLst/>
                <a:gdLst/>
                <a:ahLst/>
                <a:cxnLst/>
                <a:rect l="l" t="t" r="r" b="b"/>
                <a:pathLst>
                  <a:path w="2376266" h="2700265" extrusionOk="0">
                    <a:moveTo>
                      <a:pt x="1656387" y="1972892"/>
                    </a:moveTo>
                    <a:cubicBezTo>
                      <a:pt x="1611887" y="1973356"/>
                      <a:pt x="1563385" y="2005080"/>
                      <a:pt x="1534629" y="2057337"/>
                    </a:cubicBezTo>
                    <a:cubicBezTo>
                      <a:pt x="1496288" y="2127013"/>
                      <a:pt x="1507568" y="2206808"/>
                      <a:pt x="1559826" y="2235565"/>
                    </a:cubicBezTo>
                    <a:cubicBezTo>
                      <a:pt x="1612084" y="2264320"/>
                      <a:pt x="1685527" y="2231149"/>
                      <a:pt x="1723869" y="2161473"/>
                    </a:cubicBezTo>
                    <a:cubicBezTo>
                      <a:pt x="1762211" y="2091796"/>
                      <a:pt x="1750931" y="2012000"/>
                      <a:pt x="1698673" y="1983245"/>
                    </a:cubicBezTo>
                    <a:cubicBezTo>
                      <a:pt x="1685608" y="1976055"/>
                      <a:pt x="1671220" y="1972736"/>
                      <a:pt x="1656387" y="1972892"/>
                    </a:cubicBezTo>
                    <a:close/>
                    <a:moveTo>
                      <a:pt x="312688" y="1634792"/>
                    </a:moveTo>
                    <a:cubicBezTo>
                      <a:pt x="281116" y="1626772"/>
                      <a:pt x="249981" y="1631172"/>
                      <a:pt x="226763" y="1649891"/>
                    </a:cubicBezTo>
                    <a:cubicBezTo>
                      <a:pt x="180329" y="1687329"/>
                      <a:pt x="183153" y="1767868"/>
                      <a:pt x="233071" y="1829780"/>
                    </a:cubicBezTo>
                    <a:cubicBezTo>
                      <a:pt x="282989" y="1891692"/>
                      <a:pt x="361097" y="1911533"/>
                      <a:pt x="407532" y="1874094"/>
                    </a:cubicBezTo>
                    <a:cubicBezTo>
                      <a:pt x="453966" y="1836657"/>
                      <a:pt x="451142" y="1756118"/>
                      <a:pt x="401224" y="1694205"/>
                    </a:cubicBezTo>
                    <a:cubicBezTo>
                      <a:pt x="376265" y="1663249"/>
                      <a:pt x="344258" y="1642811"/>
                      <a:pt x="312688" y="1634792"/>
                    </a:cubicBezTo>
                    <a:close/>
                    <a:moveTo>
                      <a:pt x="1869299" y="1519920"/>
                    </a:moveTo>
                    <a:cubicBezTo>
                      <a:pt x="1824865" y="1522388"/>
                      <a:pt x="1777842" y="1556264"/>
                      <a:pt x="1751468" y="1609764"/>
                    </a:cubicBezTo>
                    <a:cubicBezTo>
                      <a:pt x="1716305" y="1681096"/>
                      <a:pt x="1731168" y="1760303"/>
                      <a:pt x="1784668" y="1786676"/>
                    </a:cubicBezTo>
                    <a:cubicBezTo>
                      <a:pt x="1838168" y="1813049"/>
                      <a:pt x="1910044" y="1776602"/>
                      <a:pt x="1945208" y="1705269"/>
                    </a:cubicBezTo>
                    <a:cubicBezTo>
                      <a:pt x="1980371" y="1633937"/>
                      <a:pt x="1965508" y="1554730"/>
                      <a:pt x="1912008" y="1528357"/>
                    </a:cubicBezTo>
                    <a:cubicBezTo>
                      <a:pt x="1898633" y="1521764"/>
                      <a:pt x="1884109" y="1519097"/>
                      <a:pt x="1869299" y="1519920"/>
                    </a:cubicBezTo>
                    <a:close/>
                    <a:moveTo>
                      <a:pt x="741251" y="1329992"/>
                    </a:moveTo>
                    <a:cubicBezTo>
                      <a:pt x="709680" y="1321974"/>
                      <a:pt x="678544" y="1326372"/>
                      <a:pt x="655326" y="1345092"/>
                    </a:cubicBezTo>
                    <a:cubicBezTo>
                      <a:pt x="608892" y="1382530"/>
                      <a:pt x="611716" y="1463069"/>
                      <a:pt x="661634" y="1524981"/>
                    </a:cubicBezTo>
                    <a:cubicBezTo>
                      <a:pt x="711552" y="1586893"/>
                      <a:pt x="789660" y="1606734"/>
                      <a:pt x="836094" y="1569294"/>
                    </a:cubicBezTo>
                    <a:cubicBezTo>
                      <a:pt x="882529" y="1531856"/>
                      <a:pt x="879704" y="1451317"/>
                      <a:pt x="829787" y="1389406"/>
                    </a:cubicBezTo>
                    <a:cubicBezTo>
                      <a:pt x="804828" y="1358450"/>
                      <a:pt x="772822" y="1338012"/>
                      <a:pt x="741251" y="1329992"/>
                    </a:cubicBezTo>
                    <a:close/>
                    <a:moveTo>
                      <a:pt x="2079316" y="1065457"/>
                    </a:moveTo>
                    <a:cubicBezTo>
                      <a:pt x="2035146" y="1070876"/>
                      <a:pt x="1990481" y="1107807"/>
                      <a:pt x="1967725" y="1162943"/>
                    </a:cubicBezTo>
                    <a:cubicBezTo>
                      <a:pt x="1937386" y="1236457"/>
                      <a:pt x="1957487" y="1314499"/>
                      <a:pt x="2012623" y="1337253"/>
                    </a:cubicBezTo>
                    <a:cubicBezTo>
                      <a:pt x="2067759" y="1360009"/>
                      <a:pt x="2137051" y="1318860"/>
                      <a:pt x="2167391" y="1245345"/>
                    </a:cubicBezTo>
                    <a:cubicBezTo>
                      <a:pt x="2197730" y="1171831"/>
                      <a:pt x="2177629" y="1093789"/>
                      <a:pt x="2122493" y="1071035"/>
                    </a:cubicBezTo>
                    <a:cubicBezTo>
                      <a:pt x="2108709" y="1065345"/>
                      <a:pt x="2094040" y="1063650"/>
                      <a:pt x="2079316" y="1065457"/>
                    </a:cubicBezTo>
                    <a:close/>
                    <a:moveTo>
                      <a:pt x="0" y="654162"/>
                    </a:moveTo>
                    <a:lnTo>
                      <a:pt x="1082073" y="1244384"/>
                    </a:lnTo>
                    <a:lnTo>
                      <a:pt x="1121421" y="2700265"/>
                    </a:lnTo>
                    <a:lnTo>
                      <a:pt x="4918" y="1923139"/>
                    </a:lnTo>
                    <a:cubicBezTo>
                      <a:pt x="3279" y="1498508"/>
                      <a:pt x="1639" y="1073875"/>
                      <a:pt x="0" y="654162"/>
                    </a:cubicBezTo>
                    <a:close/>
                    <a:moveTo>
                      <a:pt x="2375644" y="688592"/>
                    </a:moveTo>
                    <a:lnTo>
                      <a:pt x="2360889" y="1967406"/>
                    </a:lnTo>
                    <a:lnTo>
                      <a:pt x="1293570" y="2700265"/>
                    </a:lnTo>
                    <a:lnTo>
                      <a:pt x="1249303" y="1239466"/>
                    </a:lnTo>
                    <a:close/>
                    <a:moveTo>
                      <a:pt x="1214923" y="371219"/>
                    </a:moveTo>
                    <a:cubicBezTo>
                      <a:pt x="1197013" y="368793"/>
                      <a:pt x="1177834" y="369067"/>
                      <a:pt x="1158247" y="372480"/>
                    </a:cubicBezTo>
                    <a:cubicBezTo>
                      <a:pt x="1079899" y="386133"/>
                      <a:pt x="1024686" y="444836"/>
                      <a:pt x="1034926" y="503598"/>
                    </a:cubicBezTo>
                    <a:cubicBezTo>
                      <a:pt x="1045165" y="562359"/>
                      <a:pt x="1116980" y="598927"/>
                      <a:pt x="1195328" y="585274"/>
                    </a:cubicBezTo>
                    <a:cubicBezTo>
                      <a:pt x="1273676" y="571621"/>
                      <a:pt x="1328889" y="512918"/>
                      <a:pt x="1318650" y="454156"/>
                    </a:cubicBezTo>
                    <a:cubicBezTo>
                      <a:pt x="1310970" y="410086"/>
                      <a:pt x="1268654" y="378499"/>
                      <a:pt x="1214923" y="371219"/>
                    </a:cubicBezTo>
                    <a:close/>
                    <a:moveTo>
                      <a:pt x="1185985" y="0"/>
                    </a:moveTo>
                    <a:lnTo>
                      <a:pt x="2376266" y="506608"/>
                    </a:lnTo>
                    <a:lnTo>
                      <a:pt x="1161392" y="1101748"/>
                    </a:lnTo>
                    <a:lnTo>
                      <a:pt x="10460" y="4918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>
                <a:off x="8174482" y="4174830"/>
                <a:ext cx="388452" cy="393995"/>
              </a:xfrm>
              <a:custGeom>
                <a:avLst/>
                <a:gdLst/>
                <a:ahLst/>
                <a:cxnLst/>
                <a:rect l="l" t="t" r="r" b="b"/>
                <a:pathLst>
                  <a:path w="4088964" h="4259405" extrusionOk="0">
                    <a:moveTo>
                      <a:pt x="1480605" y="2231940"/>
                    </a:moveTo>
                    <a:lnTo>
                      <a:pt x="1199818" y="2044620"/>
                    </a:lnTo>
                    <a:lnTo>
                      <a:pt x="761621" y="2687221"/>
                    </a:lnTo>
                    <a:cubicBezTo>
                      <a:pt x="501536" y="2652619"/>
                      <a:pt x="265323" y="2467912"/>
                      <a:pt x="39127" y="2272940"/>
                    </a:cubicBezTo>
                    <a:cubicBezTo>
                      <a:pt x="-80639" y="2070133"/>
                      <a:pt x="269496" y="1743507"/>
                      <a:pt x="374515" y="1494038"/>
                    </a:cubicBezTo>
                    <a:lnTo>
                      <a:pt x="93728" y="1306717"/>
                    </a:lnTo>
                    <a:lnTo>
                      <a:pt x="1091841" y="1312633"/>
                    </a:lnTo>
                    <a:close/>
                    <a:moveTo>
                      <a:pt x="2759566" y="226796"/>
                    </a:moveTo>
                    <a:cubicBezTo>
                      <a:pt x="2331051" y="377379"/>
                      <a:pt x="2150002" y="492309"/>
                      <a:pt x="1991062" y="643648"/>
                    </a:cubicBezTo>
                    <a:lnTo>
                      <a:pt x="1463599" y="1446568"/>
                    </a:lnTo>
                    <a:lnTo>
                      <a:pt x="610317" y="909936"/>
                    </a:lnTo>
                    <a:cubicBezTo>
                      <a:pt x="810411" y="627556"/>
                      <a:pt x="1020899" y="239191"/>
                      <a:pt x="1244930" y="61882"/>
                    </a:cubicBezTo>
                    <a:cubicBezTo>
                      <a:pt x="1491876" y="-75367"/>
                      <a:pt x="1697752" y="31605"/>
                      <a:pt x="2759566" y="226796"/>
                    </a:cubicBezTo>
                    <a:close/>
                    <a:moveTo>
                      <a:pt x="1722488" y="3820535"/>
                    </a:moveTo>
                    <a:cubicBezTo>
                      <a:pt x="1376925" y="3801485"/>
                      <a:pt x="936112" y="3830060"/>
                      <a:pt x="666750" y="3734810"/>
                    </a:cubicBezTo>
                    <a:cubicBezTo>
                      <a:pt x="419100" y="3598835"/>
                      <a:pt x="400050" y="3367610"/>
                      <a:pt x="0" y="2364860"/>
                    </a:cubicBezTo>
                    <a:cubicBezTo>
                      <a:pt x="355600" y="2647435"/>
                      <a:pt x="549276" y="2739510"/>
                      <a:pt x="762000" y="2793485"/>
                    </a:cubicBezTo>
                    <a:lnTo>
                      <a:pt x="1722487" y="2812535"/>
                    </a:lnTo>
                    <a:close/>
                    <a:moveTo>
                      <a:pt x="3605396" y="869465"/>
                    </a:moveTo>
                    <a:lnTo>
                      <a:pt x="3069019" y="1711228"/>
                    </a:lnTo>
                    <a:lnTo>
                      <a:pt x="2083849" y="1550906"/>
                    </a:lnTo>
                    <a:lnTo>
                      <a:pt x="2391902" y="1412941"/>
                    </a:lnTo>
                    <a:lnTo>
                      <a:pt x="2081217" y="699900"/>
                    </a:lnTo>
                    <a:cubicBezTo>
                      <a:pt x="2248971" y="498156"/>
                      <a:pt x="2531081" y="396532"/>
                      <a:pt x="2816547" y="308854"/>
                    </a:cubicBezTo>
                    <a:cubicBezTo>
                      <a:pt x="3051986" y="315439"/>
                      <a:pt x="3142075" y="785719"/>
                      <a:pt x="3297344" y="1007430"/>
                    </a:cubicBezTo>
                    <a:close/>
                    <a:moveTo>
                      <a:pt x="3222215" y="3788662"/>
                    </a:moveTo>
                    <a:cubicBezTo>
                      <a:pt x="3089072" y="3954283"/>
                      <a:pt x="2662122" y="3869088"/>
                      <a:pt x="2413930" y="3921936"/>
                    </a:cubicBezTo>
                    <a:lnTo>
                      <a:pt x="2420658" y="4259405"/>
                    </a:lnTo>
                    <a:lnTo>
                      <a:pt x="1855155" y="3436926"/>
                    </a:lnTo>
                    <a:lnTo>
                      <a:pt x="2387428" y="2592563"/>
                    </a:lnTo>
                    <a:lnTo>
                      <a:pt x="2394156" y="2930032"/>
                    </a:lnTo>
                    <a:lnTo>
                      <a:pt x="3171906" y="2922431"/>
                    </a:lnTo>
                    <a:cubicBezTo>
                      <a:pt x="3292132" y="3155642"/>
                      <a:pt x="3275533" y="3455038"/>
                      <a:pt x="3244786" y="3752078"/>
                    </a:cubicBezTo>
                    <a:cubicBezTo>
                      <a:pt x="3238662" y="3765464"/>
                      <a:pt x="3231091" y="3777620"/>
                      <a:pt x="3222215" y="3788662"/>
                    </a:cubicBezTo>
                    <a:close/>
                    <a:moveTo>
                      <a:pt x="3948285" y="2834020"/>
                    </a:moveTo>
                    <a:cubicBezTo>
                      <a:pt x="3833022" y="3018741"/>
                      <a:pt x="3639730" y="3281008"/>
                      <a:pt x="3342579" y="3731662"/>
                    </a:cubicBezTo>
                    <a:cubicBezTo>
                      <a:pt x="3371271" y="3278367"/>
                      <a:pt x="3336159" y="3066813"/>
                      <a:pt x="3258895" y="2861397"/>
                    </a:cubicBezTo>
                    <a:lnTo>
                      <a:pt x="2725671" y="2062291"/>
                    </a:lnTo>
                    <a:lnTo>
                      <a:pt x="3552883" y="1486284"/>
                    </a:lnTo>
                    <a:cubicBezTo>
                      <a:pt x="3734716" y="1780754"/>
                      <a:pt x="4010062" y="2126176"/>
                      <a:pt x="4085819" y="2401657"/>
                    </a:cubicBezTo>
                    <a:cubicBezTo>
                      <a:pt x="4100783" y="2542124"/>
                      <a:pt x="4063549" y="2649298"/>
                      <a:pt x="3948285" y="28340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>
                <a:off x="9225535" y="2409380"/>
                <a:ext cx="392011" cy="391260"/>
              </a:xfrm>
              <a:custGeom>
                <a:avLst/>
                <a:gdLst/>
                <a:ahLst/>
                <a:cxnLst/>
                <a:rect l="l" t="t" r="r" b="b"/>
                <a:pathLst>
                  <a:path w="4020621" h="4012920" extrusionOk="0">
                    <a:moveTo>
                      <a:pt x="780213" y="3724888"/>
                    </a:moveTo>
                    <a:lnTo>
                      <a:pt x="2868445" y="3724888"/>
                    </a:lnTo>
                    <a:lnTo>
                      <a:pt x="2868445" y="4012920"/>
                    </a:lnTo>
                    <a:lnTo>
                      <a:pt x="780213" y="4012920"/>
                    </a:lnTo>
                    <a:close/>
                    <a:moveTo>
                      <a:pt x="4020621" y="2152587"/>
                    </a:moveTo>
                    <a:lnTo>
                      <a:pt x="4020621" y="3448731"/>
                    </a:lnTo>
                    <a:lnTo>
                      <a:pt x="3903908" y="3386593"/>
                    </a:lnTo>
                    <a:lnTo>
                      <a:pt x="3903908" y="2214725"/>
                    </a:lnTo>
                    <a:close/>
                    <a:moveTo>
                      <a:pt x="1582587" y="1544569"/>
                    </a:moveTo>
                    <a:cubicBezTo>
                      <a:pt x="1525677" y="1652847"/>
                      <a:pt x="1434945" y="1739939"/>
                      <a:pt x="1324158" y="1792547"/>
                    </a:cubicBezTo>
                    <a:lnTo>
                      <a:pt x="1790243" y="1792547"/>
                    </a:lnTo>
                    <a:cubicBezTo>
                      <a:pt x="1708293" y="1721838"/>
                      <a:pt x="1638004" y="1638154"/>
                      <a:pt x="1582587" y="1544569"/>
                    </a:cubicBezTo>
                    <a:close/>
                    <a:moveTo>
                      <a:pt x="1238323" y="1312673"/>
                    </a:moveTo>
                    <a:cubicBezTo>
                      <a:pt x="1173622" y="1312673"/>
                      <a:pt x="1121172" y="1365123"/>
                      <a:pt x="1121172" y="1429824"/>
                    </a:cubicBezTo>
                    <a:cubicBezTo>
                      <a:pt x="1121172" y="1494525"/>
                      <a:pt x="1173622" y="1546975"/>
                      <a:pt x="1238323" y="1546975"/>
                    </a:cubicBezTo>
                    <a:cubicBezTo>
                      <a:pt x="1303024" y="1546975"/>
                      <a:pt x="1355474" y="1494525"/>
                      <a:pt x="1355474" y="1429824"/>
                    </a:cubicBezTo>
                    <a:cubicBezTo>
                      <a:pt x="1355474" y="1365123"/>
                      <a:pt x="1303024" y="1312673"/>
                      <a:pt x="1238323" y="1312673"/>
                    </a:cubicBezTo>
                    <a:close/>
                    <a:moveTo>
                      <a:pt x="870057" y="1312673"/>
                    </a:moveTo>
                    <a:cubicBezTo>
                      <a:pt x="805356" y="1312673"/>
                      <a:pt x="752906" y="1365123"/>
                      <a:pt x="752906" y="1429824"/>
                    </a:cubicBezTo>
                    <a:cubicBezTo>
                      <a:pt x="752906" y="1494525"/>
                      <a:pt x="805356" y="1546975"/>
                      <a:pt x="870057" y="1546975"/>
                    </a:cubicBezTo>
                    <a:cubicBezTo>
                      <a:pt x="934758" y="1546975"/>
                      <a:pt x="987208" y="1494525"/>
                      <a:pt x="987208" y="1429824"/>
                    </a:cubicBezTo>
                    <a:cubicBezTo>
                      <a:pt x="987208" y="1365123"/>
                      <a:pt x="934758" y="1312673"/>
                      <a:pt x="870057" y="1312673"/>
                    </a:cubicBezTo>
                    <a:close/>
                    <a:moveTo>
                      <a:pt x="2775838" y="1127627"/>
                    </a:moveTo>
                    <a:cubicBezTo>
                      <a:pt x="2666578" y="1127627"/>
                      <a:pt x="2578006" y="1216199"/>
                      <a:pt x="2578006" y="1325459"/>
                    </a:cubicBezTo>
                    <a:cubicBezTo>
                      <a:pt x="2578006" y="1434719"/>
                      <a:pt x="2666578" y="1523291"/>
                      <a:pt x="2775838" y="1523291"/>
                    </a:cubicBezTo>
                    <a:cubicBezTo>
                      <a:pt x="2885098" y="1523291"/>
                      <a:pt x="2973670" y="1434719"/>
                      <a:pt x="2973670" y="1325459"/>
                    </a:cubicBezTo>
                    <a:cubicBezTo>
                      <a:pt x="2973670" y="1216199"/>
                      <a:pt x="2885098" y="1127627"/>
                      <a:pt x="2775838" y="1127627"/>
                    </a:cubicBezTo>
                    <a:close/>
                    <a:moveTo>
                      <a:pt x="2153949" y="1127627"/>
                    </a:moveTo>
                    <a:cubicBezTo>
                      <a:pt x="2044689" y="1127627"/>
                      <a:pt x="1956117" y="1216199"/>
                      <a:pt x="1956117" y="1325459"/>
                    </a:cubicBezTo>
                    <a:cubicBezTo>
                      <a:pt x="1956117" y="1434719"/>
                      <a:pt x="2044689" y="1523291"/>
                      <a:pt x="2153949" y="1523291"/>
                    </a:cubicBezTo>
                    <a:cubicBezTo>
                      <a:pt x="2263209" y="1523291"/>
                      <a:pt x="2351781" y="1434719"/>
                      <a:pt x="2351781" y="1325459"/>
                    </a:cubicBezTo>
                    <a:cubicBezTo>
                      <a:pt x="2351781" y="1216199"/>
                      <a:pt x="2263209" y="1127627"/>
                      <a:pt x="2153949" y="1127627"/>
                    </a:cubicBezTo>
                    <a:close/>
                    <a:moveTo>
                      <a:pt x="1238323" y="956510"/>
                    </a:moveTo>
                    <a:cubicBezTo>
                      <a:pt x="1173622" y="956510"/>
                      <a:pt x="1121172" y="1008960"/>
                      <a:pt x="1121172" y="1073661"/>
                    </a:cubicBezTo>
                    <a:cubicBezTo>
                      <a:pt x="1121172" y="1138362"/>
                      <a:pt x="1173622" y="1190812"/>
                      <a:pt x="1238323" y="1190812"/>
                    </a:cubicBezTo>
                    <a:cubicBezTo>
                      <a:pt x="1303024" y="1190812"/>
                      <a:pt x="1355474" y="1138362"/>
                      <a:pt x="1355474" y="1073661"/>
                    </a:cubicBezTo>
                    <a:cubicBezTo>
                      <a:pt x="1355474" y="1008960"/>
                      <a:pt x="1303024" y="956510"/>
                      <a:pt x="1238323" y="956510"/>
                    </a:cubicBezTo>
                    <a:close/>
                    <a:moveTo>
                      <a:pt x="870057" y="956510"/>
                    </a:moveTo>
                    <a:cubicBezTo>
                      <a:pt x="805356" y="956510"/>
                      <a:pt x="752906" y="1008960"/>
                      <a:pt x="752906" y="1073661"/>
                    </a:cubicBezTo>
                    <a:cubicBezTo>
                      <a:pt x="752906" y="1138362"/>
                      <a:pt x="805356" y="1190812"/>
                      <a:pt x="870057" y="1190812"/>
                    </a:cubicBezTo>
                    <a:cubicBezTo>
                      <a:pt x="934758" y="1190812"/>
                      <a:pt x="987208" y="1138362"/>
                      <a:pt x="987208" y="1073661"/>
                    </a:cubicBezTo>
                    <a:cubicBezTo>
                      <a:pt x="987208" y="1008960"/>
                      <a:pt x="934758" y="956510"/>
                      <a:pt x="870057" y="956510"/>
                    </a:cubicBezTo>
                    <a:close/>
                    <a:moveTo>
                      <a:pt x="2775838" y="526176"/>
                    </a:moveTo>
                    <a:cubicBezTo>
                      <a:pt x="2666578" y="526176"/>
                      <a:pt x="2578006" y="614748"/>
                      <a:pt x="2578006" y="724008"/>
                    </a:cubicBezTo>
                    <a:cubicBezTo>
                      <a:pt x="2578006" y="833268"/>
                      <a:pt x="2666578" y="921840"/>
                      <a:pt x="2775838" y="921840"/>
                    </a:cubicBezTo>
                    <a:cubicBezTo>
                      <a:pt x="2885098" y="921840"/>
                      <a:pt x="2973670" y="833268"/>
                      <a:pt x="2973670" y="724008"/>
                    </a:cubicBezTo>
                    <a:cubicBezTo>
                      <a:pt x="2973670" y="614748"/>
                      <a:pt x="2885098" y="526176"/>
                      <a:pt x="2775838" y="526176"/>
                    </a:cubicBezTo>
                    <a:close/>
                    <a:moveTo>
                      <a:pt x="2153949" y="526176"/>
                    </a:moveTo>
                    <a:cubicBezTo>
                      <a:pt x="2044689" y="526176"/>
                      <a:pt x="1956117" y="614748"/>
                      <a:pt x="1956117" y="724008"/>
                    </a:cubicBezTo>
                    <a:cubicBezTo>
                      <a:pt x="1956117" y="833268"/>
                      <a:pt x="2044689" y="921840"/>
                      <a:pt x="2153949" y="921840"/>
                    </a:cubicBezTo>
                    <a:cubicBezTo>
                      <a:pt x="2263209" y="921840"/>
                      <a:pt x="2351781" y="833268"/>
                      <a:pt x="2351781" y="724008"/>
                    </a:cubicBezTo>
                    <a:cubicBezTo>
                      <a:pt x="2351781" y="614748"/>
                      <a:pt x="2263209" y="526176"/>
                      <a:pt x="2153949" y="526176"/>
                    </a:cubicBezTo>
                    <a:close/>
                    <a:moveTo>
                      <a:pt x="2464893" y="0"/>
                    </a:moveTo>
                    <a:cubicBezTo>
                      <a:pt x="3030837" y="0"/>
                      <a:pt x="3489626" y="458789"/>
                      <a:pt x="3489626" y="1024733"/>
                    </a:cubicBezTo>
                    <a:cubicBezTo>
                      <a:pt x="3489626" y="1442455"/>
                      <a:pt x="3239684" y="1801800"/>
                      <a:pt x="2880320" y="1959209"/>
                    </a:cubicBezTo>
                    <a:lnTo>
                      <a:pt x="2880320" y="2008571"/>
                    </a:lnTo>
                    <a:lnTo>
                      <a:pt x="3250857" y="2008571"/>
                    </a:lnTo>
                    <a:lnTo>
                      <a:pt x="3250857" y="2359970"/>
                    </a:lnTo>
                    <a:lnTo>
                      <a:pt x="3437294" y="2359970"/>
                    </a:lnTo>
                    <a:lnTo>
                      <a:pt x="3437294" y="2360694"/>
                    </a:lnTo>
                    <a:lnTo>
                      <a:pt x="3852060" y="2233461"/>
                    </a:lnTo>
                    <a:lnTo>
                      <a:pt x="3852060" y="3367858"/>
                    </a:lnTo>
                    <a:lnTo>
                      <a:pt x="3437294" y="3240624"/>
                    </a:lnTo>
                    <a:lnTo>
                      <a:pt x="3437294" y="3241349"/>
                    </a:lnTo>
                    <a:lnTo>
                      <a:pt x="3250857" y="3241349"/>
                    </a:lnTo>
                    <a:lnTo>
                      <a:pt x="3250857" y="3633063"/>
                    </a:lnTo>
                    <a:lnTo>
                      <a:pt x="298529" y="3633063"/>
                    </a:lnTo>
                    <a:lnTo>
                      <a:pt x="298529" y="2431730"/>
                    </a:lnTo>
                    <a:lnTo>
                      <a:pt x="0" y="2008571"/>
                    </a:lnTo>
                    <a:lnTo>
                      <a:pt x="298529" y="2008571"/>
                    </a:lnTo>
                    <a:lnTo>
                      <a:pt x="792088" y="2008571"/>
                    </a:lnTo>
                    <a:lnTo>
                      <a:pt x="792088" y="1796817"/>
                    </a:lnTo>
                    <a:cubicBezTo>
                      <a:pt x="587745" y="1700755"/>
                      <a:pt x="447370" y="1492642"/>
                      <a:pt x="447370" y="1251742"/>
                    </a:cubicBezTo>
                    <a:cubicBezTo>
                      <a:pt x="447370" y="916605"/>
                      <a:pt x="719053" y="644923"/>
                      <a:pt x="1054190" y="644923"/>
                    </a:cubicBezTo>
                    <a:cubicBezTo>
                      <a:pt x="1212753" y="644923"/>
                      <a:pt x="1357112" y="705740"/>
                      <a:pt x="1463939" y="806702"/>
                    </a:cubicBezTo>
                    <a:cubicBezTo>
                      <a:pt x="1563407" y="345444"/>
                      <a:pt x="1973809" y="0"/>
                      <a:pt x="24648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1"/>
              <p:cNvSpPr/>
              <p:nvPr/>
            </p:nvSpPr>
            <p:spPr>
              <a:xfrm rot="9877425">
                <a:off x="10074870" y="2718046"/>
                <a:ext cx="349609" cy="421490"/>
              </a:xfrm>
              <a:custGeom>
                <a:avLst/>
                <a:gdLst/>
                <a:ahLst/>
                <a:cxnLst/>
                <a:rect l="l" t="t" r="r" b="b"/>
                <a:pathLst>
                  <a:path w="3370953" h="4064034" extrusionOk="0">
                    <a:moveTo>
                      <a:pt x="307836" y="3226369"/>
                    </a:moveTo>
                    <a:lnTo>
                      <a:pt x="307836" y="2810144"/>
                    </a:lnTo>
                    <a:lnTo>
                      <a:pt x="1258549" y="2810144"/>
                    </a:lnTo>
                    <a:lnTo>
                      <a:pt x="1331954" y="2516524"/>
                    </a:lnTo>
                    <a:lnTo>
                      <a:pt x="1639161" y="2516524"/>
                    </a:lnTo>
                    <a:lnTo>
                      <a:pt x="1806826" y="1890788"/>
                    </a:lnTo>
                    <a:cubicBezTo>
                      <a:pt x="1709407" y="1836984"/>
                      <a:pt x="1651662" y="1730051"/>
                      <a:pt x="1660897" y="1618049"/>
                    </a:cubicBezTo>
                    <a:lnTo>
                      <a:pt x="497736" y="946498"/>
                    </a:lnTo>
                    <a:lnTo>
                      <a:pt x="415801" y="1252284"/>
                    </a:lnTo>
                    <a:cubicBezTo>
                      <a:pt x="388670" y="1353539"/>
                      <a:pt x="284592" y="1413628"/>
                      <a:pt x="183338" y="1386497"/>
                    </a:cubicBezTo>
                    <a:lnTo>
                      <a:pt x="0" y="1337372"/>
                    </a:lnTo>
                    <a:lnTo>
                      <a:pt x="358348" y="0"/>
                    </a:lnTo>
                    <a:lnTo>
                      <a:pt x="541685" y="49125"/>
                    </a:lnTo>
                    <a:cubicBezTo>
                      <a:pt x="642940" y="76256"/>
                      <a:pt x="703029" y="180334"/>
                      <a:pt x="675898" y="281588"/>
                    </a:cubicBezTo>
                    <a:lnTo>
                      <a:pt x="574914" y="658466"/>
                    </a:lnTo>
                    <a:lnTo>
                      <a:pt x="1826395" y="1381009"/>
                    </a:lnTo>
                    <a:cubicBezTo>
                      <a:pt x="1885142" y="1352063"/>
                      <a:pt x="1954182" y="1344264"/>
                      <a:pt x="2022379" y="1362537"/>
                    </a:cubicBezTo>
                    <a:cubicBezTo>
                      <a:pt x="2176035" y="1403709"/>
                      <a:pt x="2267221" y="1561647"/>
                      <a:pt x="2226049" y="1715303"/>
                    </a:cubicBezTo>
                    <a:cubicBezTo>
                      <a:pt x="2207347" y="1785100"/>
                      <a:pt x="2164552" y="1842007"/>
                      <a:pt x="2108323" y="1878457"/>
                    </a:cubicBezTo>
                    <a:lnTo>
                      <a:pt x="1937353" y="2516524"/>
                    </a:lnTo>
                    <a:lnTo>
                      <a:pt x="2236046" y="2516524"/>
                    </a:lnTo>
                    <a:lnTo>
                      <a:pt x="2309451" y="2810144"/>
                    </a:lnTo>
                    <a:lnTo>
                      <a:pt x="2828116" y="2810144"/>
                    </a:lnTo>
                    <a:lnTo>
                      <a:pt x="2828116" y="2930119"/>
                    </a:lnTo>
                    <a:lnTo>
                      <a:pt x="2945247" y="2930119"/>
                    </a:lnTo>
                    <a:lnTo>
                      <a:pt x="3109201" y="2856867"/>
                    </a:lnTo>
                    <a:cubicBezTo>
                      <a:pt x="3112004" y="2849082"/>
                      <a:pt x="3119624" y="2844415"/>
                      <a:pt x="3128335" y="2844415"/>
                    </a:cubicBezTo>
                    <a:lnTo>
                      <a:pt x="3223771" y="2844415"/>
                    </a:lnTo>
                    <a:cubicBezTo>
                      <a:pt x="3236949" y="2844415"/>
                      <a:pt x="3247631" y="2855097"/>
                      <a:pt x="3247631" y="2868275"/>
                    </a:cubicBezTo>
                    <a:lnTo>
                      <a:pt x="3247631" y="3606750"/>
                    </a:lnTo>
                    <a:cubicBezTo>
                      <a:pt x="3247631" y="3619928"/>
                      <a:pt x="3236949" y="3630610"/>
                      <a:pt x="3223771" y="3630610"/>
                    </a:cubicBezTo>
                    <a:lnTo>
                      <a:pt x="3128335" y="3630610"/>
                    </a:lnTo>
                    <a:cubicBezTo>
                      <a:pt x="3120852" y="3630610"/>
                      <a:pt x="3114174" y="3627166"/>
                      <a:pt x="3110472" y="3621230"/>
                    </a:cubicBezTo>
                    <a:lnTo>
                      <a:pt x="3110472" y="3624351"/>
                    </a:lnTo>
                    <a:lnTo>
                      <a:pt x="2954172" y="3554518"/>
                    </a:lnTo>
                    <a:lnTo>
                      <a:pt x="2954172" y="3558788"/>
                    </a:lnTo>
                    <a:lnTo>
                      <a:pt x="2828116" y="3558788"/>
                    </a:lnTo>
                    <a:lnTo>
                      <a:pt x="2828116" y="3630610"/>
                    </a:lnTo>
                    <a:lnTo>
                      <a:pt x="2038337" y="3226369"/>
                    </a:lnTo>
                    <a:close/>
                    <a:moveTo>
                      <a:pt x="77048" y="4064034"/>
                    </a:moveTo>
                    <a:lnTo>
                      <a:pt x="77048" y="3342578"/>
                    </a:lnTo>
                    <a:lnTo>
                      <a:pt x="2050947" y="3342578"/>
                    </a:lnTo>
                    <a:lnTo>
                      <a:pt x="3370953" y="4058524"/>
                    </a:lnTo>
                    <a:lnTo>
                      <a:pt x="3370953" y="406403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1"/>
              <p:cNvSpPr/>
              <p:nvPr/>
            </p:nvSpPr>
            <p:spPr>
              <a:xfrm rot="3615307">
                <a:off x="8508590" y="4424020"/>
                <a:ext cx="160572" cy="474103"/>
              </a:xfrm>
              <a:custGeom>
                <a:avLst/>
                <a:gdLst/>
                <a:ahLst/>
                <a:cxnLst/>
                <a:rect l="l" t="t" r="r" b="b"/>
                <a:pathLst>
                  <a:path w="1327763" h="3920353" extrusionOk="0">
                    <a:moveTo>
                      <a:pt x="483881" y="2840232"/>
                    </a:moveTo>
                    <a:lnTo>
                      <a:pt x="843881" y="2840232"/>
                    </a:lnTo>
                    <a:lnTo>
                      <a:pt x="843881" y="3920353"/>
                    </a:lnTo>
                    <a:lnTo>
                      <a:pt x="483881" y="3920353"/>
                    </a:lnTo>
                    <a:close/>
                    <a:moveTo>
                      <a:pt x="757697" y="168239"/>
                    </a:moveTo>
                    <a:lnTo>
                      <a:pt x="757697" y="384263"/>
                    </a:lnTo>
                    <a:lnTo>
                      <a:pt x="930062" y="384263"/>
                    </a:lnTo>
                    <a:lnTo>
                      <a:pt x="930062" y="168239"/>
                    </a:lnTo>
                    <a:close/>
                    <a:moveTo>
                      <a:pt x="432932" y="168239"/>
                    </a:moveTo>
                    <a:lnTo>
                      <a:pt x="432932" y="384263"/>
                    </a:lnTo>
                    <a:lnTo>
                      <a:pt x="605297" y="384263"/>
                    </a:lnTo>
                    <a:lnTo>
                      <a:pt x="605297" y="168239"/>
                    </a:lnTo>
                    <a:close/>
                    <a:moveTo>
                      <a:pt x="168643" y="0"/>
                    </a:moveTo>
                    <a:lnTo>
                      <a:pt x="1159119" y="0"/>
                    </a:lnTo>
                    <a:lnTo>
                      <a:pt x="1159119" y="539093"/>
                    </a:lnTo>
                    <a:lnTo>
                      <a:pt x="1327763" y="539093"/>
                    </a:lnTo>
                    <a:lnTo>
                      <a:pt x="1327763" y="2245406"/>
                    </a:lnTo>
                    <a:lnTo>
                      <a:pt x="1318300" y="2245406"/>
                    </a:lnTo>
                    <a:lnTo>
                      <a:pt x="1127664" y="2719000"/>
                    </a:lnTo>
                    <a:lnTo>
                      <a:pt x="200100" y="2719000"/>
                    </a:lnTo>
                    <a:lnTo>
                      <a:pt x="9464" y="2245406"/>
                    </a:lnTo>
                    <a:lnTo>
                      <a:pt x="0" y="2245406"/>
                    </a:lnTo>
                    <a:lnTo>
                      <a:pt x="0" y="539093"/>
                    </a:lnTo>
                    <a:lnTo>
                      <a:pt x="168643" y="53909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1"/>
              <p:cNvSpPr/>
              <p:nvPr/>
            </p:nvSpPr>
            <p:spPr>
              <a:xfrm>
                <a:off x="8045579" y="3848133"/>
                <a:ext cx="327636" cy="258329"/>
              </a:xfrm>
              <a:custGeom>
                <a:avLst/>
                <a:gdLst/>
                <a:ahLst/>
                <a:cxnLst/>
                <a:rect l="l" t="t" r="r" b="b"/>
                <a:pathLst>
                  <a:path w="3744416" h="2952328" extrusionOk="0">
                    <a:moveTo>
                      <a:pt x="184806" y="576064"/>
                    </a:moveTo>
                    <a:lnTo>
                      <a:pt x="895314" y="576064"/>
                    </a:lnTo>
                    <a:cubicBezTo>
                      <a:pt x="997380" y="576064"/>
                      <a:pt x="1080120" y="658804"/>
                      <a:pt x="1080120" y="760870"/>
                    </a:cubicBezTo>
                    <a:lnTo>
                      <a:pt x="1080120" y="792088"/>
                    </a:lnTo>
                    <a:lnTo>
                      <a:pt x="3312368" y="792088"/>
                    </a:lnTo>
                    <a:lnTo>
                      <a:pt x="3312368" y="2952328"/>
                    </a:lnTo>
                    <a:lnTo>
                      <a:pt x="0" y="2952328"/>
                    </a:lnTo>
                    <a:lnTo>
                      <a:pt x="0" y="1072569"/>
                    </a:lnTo>
                    <a:lnTo>
                      <a:pt x="0" y="792088"/>
                    </a:lnTo>
                    <a:lnTo>
                      <a:pt x="0" y="760870"/>
                    </a:lnTo>
                    <a:cubicBezTo>
                      <a:pt x="0" y="658804"/>
                      <a:pt x="82740" y="576064"/>
                      <a:pt x="184806" y="576064"/>
                    </a:cubicBezTo>
                    <a:close/>
                    <a:moveTo>
                      <a:pt x="616854" y="0"/>
                    </a:moveTo>
                    <a:lnTo>
                      <a:pt x="1327362" y="0"/>
                    </a:lnTo>
                    <a:cubicBezTo>
                      <a:pt x="1429428" y="0"/>
                      <a:pt x="1512168" y="82740"/>
                      <a:pt x="1512168" y="184806"/>
                    </a:cubicBezTo>
                    <a:lnTo>
                      <a:pt x="1512168" y="216024"/>
                    </a:lnTo>
                    <a:lnTo>
                      <a:pt x="3744416" y="216024"/>
                    </a:lnTo>
                    <a:lnTo>
                      <a:pt x="3744416" y="2376264"/>
                    </a:lnTo>
                    <a:lnTo>
                      <a:pt x="3464768" y="2376264"/>
                    </a:lnTo>
                    <a:lnTo>
                      <a:pt x="3464768" y="648072"/>
                    </a:lnTo>
                    <a:lnTo>
                      <a:pt x="1232520" y="648072"/>
                    </a:lnTo>
                    <a:lnTo>
                      <a:pt x="1232520" y="616854"/>
                    </a:lnTo>
                    <a:cubicBezTo>
                      <a:pt x="1232520" y="514788"/>
                      <a:pt x="1149780" y="432048"/>
                      <a:pt x="1047714" y="432048"/>
                    </a:cubicBezTo>
                    <a:lnTo>
                      <a:pt x="432048" y="432048"/>
                    </a:lnTo>
                    <a:lnTo>
                      <a:pt x="432048" y="216024"/>
                    </a:lnTo>
                    <a:lnTo>
                      <a:pt x="432048" y="184806"/>
                    </a:lnTo>
                    <a:cubicBezTo>
                      <a:pt x="432048" y="82740"/>
                      <a:pt x="514788" y="0"/>
                      <a:pt x="616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1"/>
              <p:cNvSpPr/>
              <p:nvPr/>
            </p:nvSpPr>
            <p:spPr>
              <a:xfrm>
                <a:off x="9003511" y="4923426"/>
                <a:ext cx="305910" cy="332570"/>
              </a:xfrm>
              <a:custGeom>
                <a:avLst/>
                <a:gdLst/>
                <a:ahLst/>
                <a:cxnLst/>
                <a:rect l="l" t="t" r="r" b="b"/>
                <a:pathLst>
                  <a:path w="3708000" h="4031150" extrusionOk="0">
                    <a:moveTo>
                      <a:pt x="2226025" y="2078010"/>
                    </a:moveTo>
                    <a:lnTo>
                      <a:pt x="1976753" y="2339372"/>
                    </a:lnTo>
                    <a:lnTo>
                      <a:pt x="1976910" y="2339581"/>
                    </a:lnTo>
                    <a:lnTo>
                      <a:pt x="1976204" y="2339948"/>
                    </a:lnTo>
                    <a:lnTo>
                      <a:pt x="1975656" y="2340523"/>
                    </a:lnTo>
                    <a:lnTo>
                      <a:pt x="1975499" y="2340314"/>
                    </a:lnTo>
                    <a:lnTo>
                      <a:pt x="1688579" y="2489240"/>
                    </a:lnTo>
                    <a:cubicBezTo>
                      <a:pt x="1740712" y="2519877"/>
                      <a:pt x="1801557" y="2536438"/>
                      <a:pt x="1866270" y="2536438"/>
                    </a:cubicBezTo>
                    <a:cubicBezTo>
                      <a:pt x="2071258" y="2536438"/>
                      <a:pt x="2237434" y="2370262"/>
                      <a:pt x="2237434" y="2165274"/>
                    </a:cubicBezTo>
                    <a:cubicBezTo>
                      <a:pt x="2237434" y="2135129"/>
                      <a:pt x="2233840" y="2105822"/>
                      <a:pt x="2226025" y="2078010"/>
                    </a:cubicBezTo>
                    <a:close/>
                    <a:moveTo>
                      <a:pt x="1866270" y="1794110"/>
                    </a:moveTo>
                    <a:cubicBezTo>
                      <a:pt x="1661282" y="1794110"/>
                      <a:pt x="1495106" y="1960286"/>
                      <a:pt x="1495106" y="2165274"/>
                    </a:cubicBezTo>
                    <a:cubicBezTo>
                      <a:pt x="1495106" y="2194876"/>
                      <a:pt x="1498572" y="2223668"/>
                      <a:pt x="1506052" y="2251046"/>
                    </a:cubicBezTo>
                    <a:lnTo>
                      <a:pt x="1731247" y="2014929"/>
                    </a:lnTo>
                    <a:lnTo>
                      <a:pt x="1731090" y="2014720"/>
                    </a:lnTo>
                    <a:lnTo>
                      <a:pt x="1731796" y="2014353"/>
                    </a:lnTo>
                    <a:lnTo>
                      <a:pt x="1732344" y="2013778"/>
                    </a:lnTo>
                    <a:lnTo>
                      <a:pt x="1732501" y="2013987"/>
                    </a:lnTo>
                    <a:lnTo>
                      <a:pt x="2054335" y="1846939"/>
                    </a:lnTo>
                    <a:cubicBezTo>
                      <a:pt x="1999773" y="1812909"/>
                      <a:pt x="1935217" y="1794110"/>
                      <a:pt x="1866270" y="1794110"/>
                    </a:cubicBezTo>
                    <a:close/>
                    <a:moveTo>
                      <a:pt x="1866270" y="1281021"/>
                    </a:moveTo>
                    <a:lnTo>
                      <a:pt x="1995916" y="1728077"/>
                    </a:lnTo>
                    <a:cubicBezTo>
                      <a:pt x="2049420" y="1742880"/>
                      <a:pt x="2098387" y="1768442"/>
                      <a:pt x="2141027" y="1801941"/>
                    </a:cubicBezTo>
                    <a:lnTo>
                      <a:pt x="2830781" y="1443923"/>
                    </a:lnTo>
                    <a:lnTo>
                      <a:pt x="2293677" y="2007077"/>
                    </a:lnTo>
                    <a:lnTo>
                      <a:pt x="2302169" y="2036187"/>
                    </a:lnTo>
                    <a:lnTo>
                      <a:pt x="2755181" y="2167560"/>
                    </a:lnTo>
                    <a:lnTo>
                      <a:pt x="2301207" y="2299213"/>
                    </a:lnTo>
                    <a:cubicBezTo>
                      <a:pt x="2288949" y="2340747"/>
                      <a:pt x="2270868" y="2379745"/>
                      <a:pt x="2246307" y="2414255"/>
                    </a:cubicBezTo>
                    <a:lnTo>
                      <a:pt x="2368615" y="2636476"/>
                    </a:lnTo>
                    <a:lnTo>
                      <a:pt x="2152396" y="2517472"/>
                    </a:lnTo>
                    <a:cubicBezTo>
                      <a:pt x="2112986" y="2553805"/>
                      <a:pt x="2065424" y="2580505"/>
                      <a:pt x="2013636" y="2598144"/>
                    </a:cubicBezTo>
                    <a:lnTo>
                      <a:pt x="1875846" y="3073280"/>
                    </a:lnTo>
                    <a:lnTo>
                      <a:pt x="1739624" y="2603548"/>
                    </a:lnTo>
                    <a:cubicBezTo>
                      <a:pt x="1688445" y="2589723"/>
                      <a:pt x="1641302" y="2566161"/>
                      <a:pt x="1599709" y="2535368"/>
                    </a:cubicBezTo>
                    <a:lnTo>
                      <a:pt x="877219" y="2910378"/>
                    </a:lnTo>
                    <a:lnTo>
                      <a:pt x="1438400" y="2321979"/>
                    </a:lnTo>
                    <a:lnTo>
                      <a:pt x="1437655" y="2319411"/>
                    </a:lnTo>
                    <a:lnTo>
                      <a:pt x="963153" y="2181805"/>
                    </a:lnTo>
                    <a:lnTo>
                      <a:pt x="1425898" y="2047609"/>
                    </a:lnTo>
                    <a:cubicBezTo>
                      <a:pt x="1440318" y="1991458"/>
                      <a:pt x="1465316" y="1939627"/>
                      <a:pt x="1501635" y="1896529"/>
                    </a:cubicBezTo>
                    <a:lnTo>
                      <a:pt x="1375628" y="1667588"/>
                    </a:lnTo>
                    <a:lnTo>
                      <a:pt x="1605635" y="1794181"/>
                    </a:lnTo>
                    <a:cubicBezTo>
                      <a:pt x="1643852" y="1764149"/>
                      <a:pt x="1688437" y="1742763"/>
                      <a:pt x="1736328" y="1729097"/>
                    </a:cubicBezTo>
                    <a:close/>
                    <a:moveTo>
                      <a:pt x="1801446" y="873772"/>
                    </a:moveTo>
                    <a:cubicBezTo>
                      <a:pt x="1122607" y="899096"/>
                      <a:pt x="577020" y="1443990"/>
                      <a:pt x="550657" y="2122563"/>
                    </a:cubicBezTo>
                    <a:lnTo>
                      <a:pt x="754935" y="2181804"/>
                    </a:lnTo>
                    <a:lnTo>
                      <a:pt x="551187" y="2240891"/>
                    </a:lnTo>
                    <a:cubicBezTo>
                      <a:pt x="582476" y="2925954"/>
                      <a:pt x="1143118" y="3472541"/>
                      <a:pt x="1833783" y="3482192"/>
                    </a:cubicBezTo>
                    <a:lnTo>
                      <a:pt x="1883029" y="3312376"/>
                    </a:lnTo>
                    <a:lnTo>
                      <a:pt x="1931451" y="3479348"/>
                    </a:lnTo>
                    <a:cubicBezTo>
                      <a:pt x="2602724" y="3441618"/>
                      <a:pt x="3137685" y="2895457"/>
                      <a:pt x="3157888" y="2219621"/>
                    </a:cubicBezTo>
                    <a:lnTo>
                      <a:pt x="2970483" y="2165273"/>
                    </a:lnTo>
                    <a:lnTo>
                      <a:pt x="3156785" y="2111246"/>
                    </a:lnTo>
                    <a:cubicBezTo>
                      <a:pt x="3124894" y="1437932"/>
                      <a:pt x="2581609" y="898954"/>
                      <a:pt x="1906553" y="873772"/>
                    </a:cubicBezTo>
                    <a:lnTo>
                      <a:pt x="1853999" y="1054992"/>
                    </a:lnTo>
                    <a:close/>
                    <a:moveTo>
                      <a:pt x="1842112" y="204015"/>
                    </a:moveTo>
                    <a:cubicBezTo>
                      <a:pt x="1750186" y="208331"/>
                      <a:pt x="1671595" y="261235"/>
                      <a:pt x="1631665" y="337724"/>
                    </a:cubicBezTo>
                    <a:cubicBezTo>
                      <a:pt x="1704451" y="327639"/>
                      <a:pt x="1778701" y="323150"/>
                      <a:pt x="1854000" y="323150"/>
                    </a:cubicBezTo>
                    <a:cubicBezTo>
                      <a:pt x="1929687" y="323150"/>
                      <a:pt x="2004315" y="327685"/>
                      <a:pt x="2077458" y="337895"/>
                    </a:cubicBezTo>
                    <a:cubicBezTo>
                      <a:pt x="2032849" y="253989"/>
                      <a:pt x="1942703" y="199292"/>
                      <a:pt x="1842112" y="204015"/>
                    </a:cubicBezTo>
                    <a:close/>
                    <a:moveTo>
                      <a:pt x="1832557" y="511"/>
                    </a:moveTo>
                    <a:cubicBezTo>
                      <a:pt x="2064724" y="-10390"/>
                      <a:pt x="2266043" y="154192"/>
                      <a:pt x="2302551" y="380077"/>
                    </a:cubicBezTo>
                    <a:cubicBezTo>
                      <a:pt x="3110034" y="578670"/>
                      <a:pt x="3708000" y="1308079"/>
                      <a:pt x="3708000" y="2177150"/>
                    </a:cubicBezTo>
                    <a:cubicBezTo>
                      <a:pt x="3708000" y="3201086"/>
                      <a:pt x="2877936" y="4031150"/>
                      <a:pt x="1854000" y="4031150"/>
                    </a:cubicBezTo>
                    <a:cubicBezTo>
                      <a:pt x="830064" y="4031150"/>
                      <a:pt x="0" y="3201086"/>
                      <a:pt x="0" y="2177150"/>
                    </a:cubicBezTo>
                    <a:cubicBezTo>
                      <a:pt x="0" y="1308490"/>
                      <a:pt x="597400" y="579361"/>
                      <a:pt x="1404307" y="380371"/>
                    </a:cubicBezTo>
                    <a:cubicBezTo>
                      <a:pt x="1438620" y="172028"/>
                      <a:pt x="1614858" y="10733"/>
                      <a:pt x="1832557" y="5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1"/>
              <p:cNvSpPr/>
              <p:nvPr/>
            </p:nvSpPr>
            <p:spPr>
              <a:xfrm>
                <a:off x="9848127" y="4821478"/>
                <a:ext cx="258344" cy="332655"/>
              </a:xfrm>
              <a:custGeom>
                <a:avLst/>
                <a:gdLst/>
                <a:ahLst/>
                <a:cxnLst/>
                <a:rect l="l" t="t" r="r" b="b"/>
                <a:pathLst>
                  <a:path w="3039346" h="3913585" extrusionOk="0">
                    <a:moveTo>
                      <a:pt x="1527178" y="2618567"/>
                    </a:moveTo>
                    <a:cubicBezTo>
                      <a:pt x="1429201" y="2618567"/>
                      <a:pt x="1349775" y="2697993"/>
                      <a:pt x="1349775" y="2795971"/>
                    </a:cubicBezTo>
                    <a:cubicBezTo>
                      <a:pt x="1349775" y="2861110"/>
                      <a:pt x="1384883" y="2918050"/>
                      <a:pt x="1437574" y="2948279"/>
                    </a:cubicBezTo>
                    <a:lnTo>
                      <a:pt x="1275150" y="3311239"/>
                    </a:lnTo>
                    <a:lnTo>
                      <a:pt x="1779206" y="3311239"/>
                    </a:lnTo>
                    <a:lnTo>
                      <a:pt x="1616782" y="2948279"/>
                    </a:lnTo>
                    <a:cubicBezTo>
                      <a:pt x="1669475" y="2918050"/>
                      <a:pt x="1704582" y="2861110"/>
                      <a:pt x="1704582" y="2795971"/>
                    </a:cubicBezTo>
                    <a:cubicBezTo>
                      <a:pt x="1704582" y="2697993"/>
                      <a:pt x="1625156" y="2618567"/>
                      <a:pt x="1527178" y="2618567"/>
                    </a:cubicBezTo>
                    <a:close/>
                    <a:moveTo>
                      <a:pt x="1527178" y="0"/>
                    </a:moveTo>
                    <a:cubicBezTo>
                      <a:pt x="2026975" y="0"/>
                      <a:pt x="2435288" y="391686"/>
                      <a:pt x="2460697" y="884907"/>
                    </a:cubicBezTo>
                    <a:lnTo>
                      <a:pt x="2463282" y="884907"/>
                    </a:lnTo>
                    <a:lnTo>
                      <a:pt x="2463282" y="936104"/>
                    </a:lnTo>
                    <a:lnTo>
                      <a:pt x="2463282" y="1656184"/>
                    </a:lnTo>
                    <a:lnTo>
                      <a:pt x="2067282" y="1656184"/>
                    </a:lnTo>
                    <a:lnTo>
                      <a:pt x="2067282" y="1427425"/>
                    </a:lnTo>
                    <a:lnTo>
                      <a:pt x="2310132" y="1427584"/>
                    </a:lnTo>
                    <a:cubicBezTo>
                      <a:pt x="2310132" y="1320268"/>
                      <a:pt x="2206785" y="1230216"/>
                      <a:pt x="2067282" y="1206340"/>
                    </a:cubicBezTo>
                    <a:lnTo>
                      <a:pt x="2067282" y="936104"/>
                    </a:lnTo>
                    <a:lnTo>
                      <a:pt x="2066786" y="936104"/>
                    </a:lnTo>
                    <a:cubicBezTo>
                      <a:pt x="2066786" y="638087"/>
                      <a:pt x="1825195" y="396496"/>
                      <a:pt x="1527178" y="396496"/>
                    </a:cubicBezTo>
                    <a:cubicBezTo>
                      <a:pt x="1229161" y="396496"/>
                      <a:pt x="987570" y="638087"/>
                      <a:pt x="987570" y="936104"/>
                    </a:cubicBezTo>
                    <a:lnTo>
                      <a:pt x="987074" y="936104"/>
                    </a:lnTo>
                    <a:lnTo>
                      <a:pt x="987074" y="1872209"/>
                    </a:lnTo>
                    <a:lnTo>
                      <a:pt x="2699110" y="1872209"/>
                    </a:lnTo>
                    <a:cubicBezTo>
                      <a:pt x="2887017" y="1872209"/>
                      <a:pt x="3039346" y="2024538"/>
                      <a:pt x="3039346" y="2212445"/>
                    </a:cubicBezTo>
                    <a:lnTo>
                      <a:pt x="3039346" y="3573349"/>
                    </a:lnTo>
                    <a:cubicBezTo>
                      <a:pt x="3039346" y="3761256"/>
                      <a:pt x="2887017" y="3913585"/>
                      <a:pt x="2699110" y="3913585"/>
                    </a:cubicBezTo>
                    <a:lnTo>
                      <a:pt x="340236" y="3913585"/>
                    </a:lnTo>
                    <a:cubicBezTo>
                      <a:pt x="152329" y="3913585"/>
                      <a:pt x="0" y="3761256"/>
                      <a:pt x="0" y="3573349"/>
                    </a:cubicBezTo>
                    <a:lnTo>
                      <a:pt x="0" y="2212445"/>
                    </a:lnTo>
                    <a:cubicBezTo>
                      <a:pt x="0" y="2024538"/>
                      <a:pt x="152329" y="1872209"/>
                      <a:pt x="340236" y="1872209"/>
                    </a:cubicBezTo>
                    <a:lnTo>
                      <a:pt x="591074" y="1872209"/>
                    </a:lnTo>
                    <a:lnTo>
                      <a:pt x="591074" y="936104"/>
                    </a:lnTo>
                    <a:cubicBezTo>
                      <a:pt x="591074" y="419108"/>
                      <a:pt x="1010182" y="0"/>
                      <a:pt x="1527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1"/>
              <p:cNvSpPr/>
              <p:nvPr/>
            </p:nvSpPr>
            <p:spPr>
              <a:xfrm>
                <a:off x="10547386" y="3842640"/>
                <a:ext cx="306934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960440" h="3960000" extrusionOk="0">
                    <a:moveTo>
                      <a:pt x="2117745" y="2289258"/>
                    </a:moveTo>
                    <a:cubicBezTo>
                      <a:pt x="2253931" y="2373161"/>
                      <a:pt x="2290104" y="2397532"/>
                      <a:pt x="2392952" y="2510010"/>
                    </a:cubicBezTo>
                    <a:cubicBezTo>
                      <a:pt x="2551302" y="2699530"/>
                      <a:pt x="2456894" y="2911213"/>
                      <a:pt x="2285214" y="2987744"/>
                    </a:cubicBezTo>
                    <a:cubicBezTo>
                      <a:pt x="2046443" y="3084914"/>
                      <a:pt x="1864058" y="3073352"/>
                      <a:pt x="1634211" y="2962065"/>
                    </a:cubicBezTo>
                    <a:cubicBezTo>
                      <a:pt x="1390134" y="2803501"/>
                      <a:pt x="1391670" y="2463226"/>
                      <a:pt x="1703848" y="2355742"/>
                    </a:cubicBezTo>
                    <a:cubicBezTo>
                      <a:pt x="1867216" y="2309770"/>
                      <a:pt x="1932946" y="2304275"/>
                      <a:pt x="2117745" y="2289258"/>
                    </a:cubicBezTo>
                    <a:close/>
                    <a:moveTo>
                      <a:pt x="1895201" y="880902"/>
                    </a:moveTo>
                    <a:cubicBezTo>
                      <a:pt x="2049819" y="878570"/>
                      <a:pt x="2210983" y="1023567"/>
                      <a:pt x="2276065" y="1236504"/>
                    </a:cubicBezTo>
                    <a:cubicBezTo>
                      <a:pt x="2350446" y="1479859"/>
                      <a:pt x="2271166" y="1719799"/>
                      <a:pt x="2098990" y="1772423"/>
                    </a:cubicBezTo>
                    <a:cubicBezTo>
                      <a:pt x="1926813" y="1825048"/>
                      <a:pt x="1726940" y="1670429"/>
                      <a:pt x="1652559" y="1427074"/>
                    </a:cubicBezTo>
                    <a:cubicBezTo>
                      <a:pt x="1578180" y="1183717"/>
                      <a:pt x="1657458" y="943778"/>
                      <a:pt x="1829635" y="891153"/>
                    </a:cubicBezTo>
                    <a:close/>
                    <a:moveTo>
                      <a:pt x="2577034" y="759541"/>
                    </a:moveTo>
                    <a:lnTo>
                      <a:pt x="1972441" y="767241"/>
                    </a:lnTo>
                    <a:cubicBezTo>
                      <a:pt x="1929619" y="768623"/>
                      <a:pt x="1886068" y="773785"/>
                      <a:pt x="1842289" y="783004"/>
                    </a:cubicBezTo>
                    <a:cubicBezTo>
                      <a:pt x="1492048" y="856758"/>
                      <a:pt x="1259862" y="1162246"/>
                      <a:pt x="1323686" y="1465331"/>
                    </a:cubicBezTo>
                    <a:cubicBezTo>
                      <a:pt x="1380617" y="1735681"/>
                      <a:pt x="1653838" y="1912801"/>
                      <a:pt x="1960688" y="1894227"/>
                    </a:cubicBezTo>
                    <a:lnTo>
                      <a:pt x="1954787" y="1896039"/>
                    </a:lnTo>
                    <a:cubicBezTo>
                      <a:pt x="1858317" y="2000800"/>
                      <a:pt x="1978682" y="2148499"/>
                      <a:pt x="2028445" y="2210716"/>
                    </a:cubicBezTo>
                    <a:lnTo>
                      <a:pt x="1914361" y="2213518"/>
                    </a:lnTo>
                    <a:cubicBezTo>
                      <a:pt x="1373805" y="2249742"/>
                      <a:pt x="1143478" y="2466102"/>
                      <a:pt x="1177422" y="2809298"/>
                    </a:cubicBezTo>
                    <a:cubicBezTo>
                      <a:pt x="1211366" y="3152493"/>
                      <a:pt x="1741992" y="3244646"/>
                      <a:pt x="2060873" y="3229704"/>
                    </a:cubicBezTo>
                    <a:cubicBezTo>
                      <a:pt x="2379755" y="3214763"/>
                      <a:pt x="2698110" y="2930571"/>
                      <a:pt x="2719230" y="2648210"/>
                    </a:cubicBezTo>
                    <a:cubicBezTo>
                      <a:pt x="2699867" y="2070575"/>
                      <a:pt x="2052418" y="2112562"/>
                      <a:pt x="2282832" y="1799863"/>
                    </a:cubicBezTo>
                    <a:cubicBezTo>
                      <a:pt x="2510843" y="1673695"/>
                      <a:pt x="2641919" y="1435236"/>
                      <a:pt x="2592014" y="1198247"/>
                    </a:cubicBezTo>
                    <a:cubicBezTo>
                      <a:pt x="2566015" y="1074781"/>
                      <a:pt x="2494906" y="970760"/>
                      <a:pt x="2395028" y="897200"/>
                    </a:cubicBezTo>
                    <a:lnTo>
                      <a:pt x="2564389" y="891152"/>
                    </a:lnTo>
                    <a:cubicBezTo>
                      <a:pt x="2644558" y="859402"/>
                      <a:pt x="2739013" y="796695"/>
                      <a:pt x="2769176" y="767327"/>
                    </a:cubicBezTo>
                    <a:cubicBezTo>
                      <a:pt x="2755484" y="761968"/>
                      <a:pt x="2680847" y="759625"/>
                      <a:pt x="2577034" y="759541"/>
                    </a:cubicBezTo>
                    <a:close/>
                    <a:moveTo>
                      <a:pt x="436907" y="0"/>
                    </a:moveTo>
                    <a:lnTo>
                      <a:pt x="3523533" y="0"/>
                    </a:lnTo>
                    <a:cubicBezTo>
                      <a:pt x="3764830" y="0"/>
                      <a:pt x="3960440" y="195610"/>
                      <a:pt x="3960440" y="436907"/>
                    </a:cubicBezTo>
                    <a:lnTo>
                      <a:pt x="3960440" y="3523093"/>
                    </a:lnTo>
                    <a:cubicBezTo>
                      <a:pt x="3960440" y="3764390"/>
                      <a:pt x="3764830" y="3960000"/>
                      <a:pt x="3523533" y="3960000"/>
                    </a:cubicBezTo>
                    <a:lnTo>
                      <a:pt x="436907" y="3960000"/>
                    </a:lnTo>
                    <a:cubicBezTo>
                      <a:pt x="195610" y="3960000"/>
                      <a:pt x="0" y="3764390"/>
                      <a:pt x="0" y="3523093"/>
                    </a:cubicBezTo>
                    <a:lnTo>
                      <a:pt x="0" y="436907"/>
                    </a:lnTo>
                    <a:cubicBezTo>
                      <a:pt x="0" y="195610"/>
                      <a:pt x="195610" y="0"/>
                      <a:pt x="4369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10401733" y="3025716"/>
                <a:ext cx="253982" cy="373001"/>
              </a:xfrm>
              <a:custGeom>
                <a:avLst/>
                <a:gdLst/>
                <a:ahLst/>
                <a:cxnLst/>
                <a:rect l="l" t="t" r="r" b="b"/>
                <a:pathLst>
                  <a:path w="2745756" h="4032448" extrusionOk="0">
                    <a:moveTo>
                      <a:pt x="1622229" y="1008112"/>
                    </a:moveTo>
                    <a:lnTo>
                      <a:pt x="2371247" y="1008112"/>
                    </a:lnTo>
                    <a:lnTo>
                      <a:pt x="2371247" y="3081405"/>
                    </a:lnTo>
                    <a:lnTo>
                      <a:pt x="2745756" y="3081405"/>
                    </a:lnTo>
                    <a:lnTo>
                      <a:pt x="1996738" y="4032448"/>
                    </a:lnTo>
                    <a:lnTo>
                      <a:pt x="1247720" y="3081405"/>
                    </a:lnTo>
                    <a:lnTo>
                      <a:pt x="1622229" y="3081405"/>
                    </a:lnTo>
                    <a:close/>
                    <a:moveTo>
                      <a:pt x="749018" y="0"/>
                    </a:moveTo>
                    <a:lnTo>
                      <a:pt x="1498036" y="951043"/>
                    </a:lnTo>
                    <a:lnTo>
                      <a:pt x="1123527" y="951043"/>
                    </a:lnTo>
                    <a:lnTo>
                      <a:pt x="1123527" y="3024336"/>
                    </a:lnTo>
                    <a:lnTo>
                      <a:pt x="374509" y="3024336"/>
                    </a:lnTo>
                    <a:lnTo>
                      <a:pt x="374509" y="951043"/>
                    </a:lnTo>
                    <a:lnTo>
                      <a:pt x="0" y="95104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9438297" y="5013963"/>
                <a:ext cx="298098" cy="207712"/>
              </a:xfrm>
              <a:custGeom>
                <a:avLst/>
                <a:gdLst/>
                <a:ahLst/>
                <a:cxnLst/>
                <a:rect l="l" t="t" r="r" b="b"/>
                <a:pathLst>
                  <a:path w="3974643" h="2769493" extrusionOk="0">
                    <a:moveTo>
                      <a:pt x="2571683" y="1503312"/>
                    </a:moveTo>
                    <a:lnTo>
                      <a:pt x="3971139" y="2769493"/>
                    </a:lnTo>
                    <a:lnTo>
                      <a:pt x="11139" y="2769493"/>
                    </a:lnTo>
                    <a:lnTo>
                      <a:pt x="1379949" y="1519144"/>
                    </a:lnTo>
                    <a:lnTo>
                      <a:pt x="1958490" y="2051854"/>
                    </a:lnTo>
                    <a:close/>
                    <a:moveTo>
                      <a:pt x="3937314" y="281663"/>
                    </a:moveTo>
                    <a:lnTo>
                      <a:pt x="3937314" y="2593551"/>
                    </a:lnTo>
                    <a:lnTo>
                      <a:pt x="2677314" y="1415127"/>
                    </a:lnTo>
                    <a:lnTo>
                      <a:pt x="2832378" y="1270103"/>
                    </a:lnTo>
                    <a:close/>
                    <a:moveTo>
                      <a:pt x="0" y="248514"/>
                    </a:moveTo>
                    <a:lnTo>
                      <a:pt x="1254302" y="1403451"/>
                    </a:lnTo>
                    <a:lnTo>
                      <a:pt x="0" y="2576545"/>
                    </a:lnTo>
                    <a:close/>
                    <a:moveTo>
                      <a:pt x="7636" y="0"/>
                    </a:moveTo>
                    <a:lnTo>
                      <a:pt x="3974643" y="0"/>
                    </a:lnTo>
                    <a:lnTo>
                      <a:pt x="1962498" y="18000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 rot="698018">
                <a:off x="10106952" y="4569842"/>
                <a:ext cx="337621" cy="342658"/>
              </a:xfrm>
              <a:custGeom>
                <a:avLst/>
                <a:gdLst/>
                <a:ahLst/>
                <a:cxnLst/>
                <a:rect l="l" t="t" r="r" b="b"/>
                <a:pathLst>
                  <a:path w="3890413" h="3948462" extrusionOk="0">
                    <a:moveTo>
                      <a:pt x="1853384" y="1371624"/>
                    </a:moveTo>
                    <a:lnTo>
                      <a:pt x="1768767" y="1390324"/>
                    </a:lnTo>
                    <a:cubicBezTo>
                      <a:pt x="1579409" y="1463487"/>
                      <a:pt x="1490873" y="1833773"/>
                      <a:pt x="1517577" y="2042010"/>
                    </a:cubicBezTo>
                    <a:cubicBezTo>
                      <a:pt x="1544281" y="2250247"/>
                      <a:pt x="1644086" y="2624290"/>
                      <a:pt x="1928990" y="2639747"/>
                    </a:cubicBezTo>
                    <a:cubicBezTo>
                      <a:pt x="2177093" y="2653207"/>
                      <a:pt x="2337423" y="2363017"/>
                      <a:pt x="2318674" y="2006358"/>
                    </a:cubicBezTo>
                    <a:cubicBezTo>
                      <a:pt x="2310210" y="1948950"/>
                      <a:pt x="2301678" y="1891436"/>
                      <a:pt x="2293344" y="1834228"/>
                    </a:cubicBezTo>
                    <a:cubicBezTo>
                      <a:pt x="2229725" y="1555945"/>
                      <a:pt x="2050691" y="1359067"/>
                      <a:pt x="1853384" y="1371624"/>
                    </a:cubicBezTo>
                    <a:close/>
                    <a:moveTo>
                      <a:pt x="1594841" y="45653"/>
                    </a:moveTo>
                    <a:cubicBezTo>
                      <a:pt x="2527821" y="-128041"/>
                      <a:pt x="3626282" y="158796"/>
                      <a:pt x="3869632" y="1517323"/>
                    </a:cubicBezTo>
                    <a:cubicBezTo>
                      <a:pt x="3939308" y="2058696"/>
                      <a:pt x="3820785" y="2251376"/>
                      <a:pt x="3706266" y="2457195"/>
                    </a:cubicBezTo>
                    <a:cubicBezTo>
                      <a:pt x="3132098" y="3124925"/>
                      <a:pt x="2589274" y="2611359"/>
                      <a:pt x="2548384" y="2446988"/>
                    </a:cubicBezTo>
                    <a:cubicBezTo>
                      <a:pt x="2411721" y="3024903"/>
                      <a:pt x="2005702" y="3164775"/>
                      <a:pt x="1746058" y="3093574"/>
                    </a:cubicBezTo>
                    <a:cubicBezTo>
                      <a:pt x="1486414" y="3022373"/>
                      <a:pt x="990519" y="2612821"/>
                      <a:pt x="990519" y="2019783"/>
                    </a:cubicBezTo>
                    <a:cubicBezTo>
                      <a:pt x="990519" y="1500875"/>
                      <a:pt x="1249504" y="1067935"/>
                      <a:pt x="1593790" y="967808"/>
                    </a:cubicBezTo>
                    <a:cubicBezTo>
                      <a:pt x="1642974" y="953504"/>
                      <a:pt x="1694009" y="949376"/>
                      <a:pt x="1746058" y="945992"/>
                    </a:cubicBezTo>
                    <a:cubicBezTo>
                      <a:pt x="2004670" y="929176"/>
                      <a:pt x="2081338" y="1030119"/>
                      <a:pt x="2206475" y="1173924"/>
                    </a:cubicBezTo>
                    <a:cubicBezTo>
                      <a:pt x="2194343" y="1061758"/>
                      <a:pt x="2187003" y="961165"/>
                      <a:pt x="2185910" y="877882"/>
                    </a:cubicBezTo>
                    <a:lnTo>
                      <a:pt x="2656644" y="803138"/>
                    </a:lnTo>
                    <a:lnTo>
                      <a:pt x="2828567" y="2099525"/>
                    </a:lnTo>
                    <a:cubicBezTo>
                      <a:pt x="2888366" y="2544108"/>
                      <a:pt x="3261961" y="2420799"/>
                      <a:pt x="3362812" y="2002360"/>
                    </a:cubicBezTo>
                    <a:cubicBezTo>
                      <a:pt x="3355320" y="1625023"/>
                      <a:pt x="3366534" y="1729632"/>
                      <a:pt x="3289926" y="1346695"/>
                    </a:cubicBezTo>
                    <a:lnTo>
                      <a:pt x="3290031" y="1346798"/>
                    </a:lnTo>
                    <a:cubicBezTo>
                      <a:pt x="3068547" y="637774"/>
                      <a:pt x="2419129" y="439933"/>
                      <a:pt x="1700745" y="575031"/>
                    </a:cubicBezTo>
                    <a:cubicBezTo>
                      <a:pt x="890947" y="727320"/>
                      <a:pt x="415476" y="1491783"/>
                      <a:pt x="571995" y="2274165"/>
                    </a:cubicBezTo>
                    <a:cubicBezTo>
                      <a:pt x="728513" y="3056546"/>
                      <a:pt x="1580131" y="3572543"/>
                      <a:pt x="2267548" y="3408286"/>
                    </a:cubicBezTo>
                    <a:cubicBezTo>
                      <a:pt x="2796517" y="3281890"/>
                      <a:pt x="2641988" y="3320887"/>
                      <a:pt x="3194376" y="3072653"/>
                    </a:cubicBezTo>
                    <a:cubicBezTo>
                      <a:pt x="3249441" y="3306078"/>
                      <a:pt x="3239115" y="3309742"/>
                      <a:pt x="3268026" y="3509545"/>
                    </a:cubicBezTo>
                    <a:cubicBezTo>
                      <a:pt x="3021841" y="3717756"/>
                      <a:pt x="2685602" y="3836362"/>
                      <a:pt x="2347298" y="3904041"/>
                    </a:cubicBezTo>
                    <a:cubicBezTo>
                      <a:pt x="1157336" y="4112956"/>
                      <a:pt x="289475" y="3581660"/>
                      <a:pt x="42617" y="2380068"/>
                    </a:cubicBezTo>
                    <a:cubicBezTo>
                      <a:pt x="-204242" y="1178477"/>
                      <a:pt x="661862" y="219348"/>
                      <a:pt x="1594841" y="4565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8506880" y="2771935"/>
                <a:ext cx="319747" cy="364276"/>
              </a:xfrm>
              <a:custGeom>
                <a:avLst/>
                <a:gdLst/>
                <a:ahLst/>
                <a:cxnLst/>
                <a:rect l="l" t="t" r="r" b="b"/>
                <a:pathLst>
                  <a:path w="3456727" h="3938119" extrusionOk="0">
                    <a:moveTo>
                      <a:pt x="1728364" y="1961325"/>
                    </a:moveTo>
                    <a:cubicBezTo>
                      <a:pt x="1726089" y="2407152"/>
                      <a:pt x="1737463" y="2812034"/>
                      <a:pt x="1735188" y="3257861"/>
                    </a:cubicBezTo>
                    <a:cubicBezTo>
                      <a:pt x="2394830" y="3057694"/>
                      <a:pt x="2610919" y="2352560"/>
                      <a:pt x="2765594" y="1981796"/>
                    </a:cubicBezTo>
                    <a:close/>
                    <a:moveTo>
                      <a:pt x="1728362" y="682044"/>
                    </a:moveTo>
                    <a:cubicBezTo>
                      <a:pt x="1355324" y="868563"/>
                      <a:pt x="1166530" y="952725"/>
                      <a:pt x="609247" y="1002767"/>
                    </a:cubicBezTo>
                    <a:cubicBezTo>
                      <a:pt x="606972" y="1330312"/>
                      <a:pt x="631992" y="1623739"/>
                      <a:pt x="704780" y="1964933"/>
                    </a:cubicBezTo>
                    <a:lnTo>
                      <a:pt x="1728363" y="1971757"/>
                    </a:lnTo>
                    <a:cubicBezTo>
                      <a:pt x="1728363" y="1541853"/>
                      <a:pt x="1728362" y="1111948"/>
                      <a:pt x="1728362" y="682044"/>
                    </a:cubicBezTo>
                    <a:close/>
                    <a:moveTo>
                      <a:pt x="1723409" y="487996"/>
                    </a:moveTo>
                    <a:cubicBezTo>
                      <a:pt x="1725062" y="488690"/>
                      <a:pt x="1726712" y="489384"/>
                      <a:pt x="1728363" y="490064"/>
                    </a:cubicBezTo>
                    <a:cubicBezTo>
                      <a:pt x="1730015" y="489384"/>
                      <a:pt x="1731666" y="488690"/>
                      <a:pt x="1733319" y="487996"/>
                    </a:cubicBezTo>
                    <a:lnTo>
                      <a:pt x="1733319" y="492131"/>
                    </a:lnTo>
                    <a:cubicBezTo>
                      <a:pt x="2179467" y="679460"/>
                      <a:pt x="2405896" y="769409"/>
                      <a:pt x="2817789" y="813808"/>
                    </a:cubicBezTo>
                    <a:cubicBezTo>
                      <a:pt x="2971516" y="823489"/>
                      <a:pt x="3036247" y="875307"/>
                      <a:pt x="3033236" y="1061333"/>
                    </a:cubicBezTo>
                    <a:cubicBezTo>
                      <a:pt x="3015439" y="2441328"/>
                      <a:pt x="2363638" y="3359629"/>
                      <a:pt x="1733319" y="3448048"/>
                    </a:cubicBezTo>
                    <a:lnTo>
                      <a:pt x="1733319" y="3450123"/>
                    </a:lnTo>
                    <a:lnTo>
                      <a:pt x="1728363" y="3449086"/>
                    </a:lnTo>
                    <a:lnTo>
                      <a:pt x="1723409" y="3450123"/>
                    </a:lnTo>
                    <a:lnTo>
                      <a:pt x="1723409" y="3448048"/>
                    </a:lnTo>
                    <a:cubicBezTo>
                      <a:pt x="1093089" y="3359629"/>
                      <a:pt x="441289" y="2441328"/>
                      <a:pt x="423491" y="1061333"/>
                    </a:cubicBezTo>
                    <a:cubicBezTo>
                      <a:pt x="420479" y="875307"/>
                      <a:pt x="485211" y="823489"/>
                      <a:pt x="638937" y="813808"/>
                    </a:cubicBezTo>
                    <a:cubicBezTo>
                      <a:pt x="1050832" y="769409"/>
                      <a:pt x="1277261" y="679460"/>
                      <a:pt x="1723409" y="492131"/>
                    </a:cubicBezTo>
                    <a:close/>
                    <a:moveTo>
                      <a:pt x="1722802" y="306889"/>
                    </a:moveTo>
                    <a:lnTo>
                      <a:pt x="1722802" y="311530"/>
                    </a:lnTo>
                    <a:cubicBezTo>
                      <a:pt x="1222099" y="521767"/>
                      <a:pt x="967982" y="622713"/>
                      <a:pt x="505720" y="672542"/>
                    </a:cubicBezTo>
                    <a:cubicBezTo>
                      <a:pt x="333196" y="683408"/>
                      <a:pt x="260550" y="741561"/>
                      <a:pt x="263929" y="950334"/>
                    </a:cubicBezTo>
                    <a:cubicBezTo>
                      <a:pt x="283902" y="2499079"/>
                      <a:pt x="1015407" y="3529669"/>
                      <a:pt x="1722802" y="3628902"/>
                    </a:cubicBezTo>
                    <a:lnTo>
                      <a:pt x="1722802" y="3631230"/>
                    </a:lnTo>
                    <a:lnTo>
                      <a:pt x="1728365" y="3630065"/>
                    </a:lnTo>
                    <a:lnTo>
                      <a:pt x="1733925" y="3631230"/>
                    </a:lnTo>
                    <a:lnTo>
                      <a:pt x="1733925" y="3628902"/>
                    </a:lnTo>
                    <a:cubicBezTo>
                      <a:pt x="2441322" y="3529669"/>
                      <a:pt x="3172826" y="2499079"/>
                      <a:pt x="3192800" y="950334"/>
                    </a:cubicBezTo>
                    <a:cubicBezTo>
                      <a:pt x="3196179" y="741561"/>
                      <a:pt x="3123532" y="683408"/>
                      <a:pt x="2951007" y="672542"/>
                    </a:cubicBezTo>
                    <a:cubicBezTo>
                      <a:pt x="2488747" y="622713"/>
                      <a:pt x="2234630" y="521767"/>
                      <a:pt x="1733925" y="311530"/>
                    </a:cubicBezTo>
                    <a:lnTo>
                      <a:pt x="1733925" y="306889"/>
                    </a:lnTo>
                    <a:cubicBezTo>
                      <a:pt x="1732071" y="307669"/>
                      <a:pt x="1730218" y="308445"/>
                      <a:pt x="1728365" y="309209"/>
                    </a:cubicBezTo>
                    <a:cubicBezTo>
                      <a:pt x="1726510" y="308445"/>
                      <a:pt x="1724659" y="307669"/>
                      <a:pt x="1722802" y="306889"/>
                    </a:cubicBezTo>
                    <a:close/>
                    <a:moveTo>
                      <a:pt x="1721800" y="0"/>
                    </a:moveTo>
                    <a:cubicBezTo>
                      <a:pt x="1723991" y="923"/>
                      <a:pt x="1726176" y="1844"/>
                      <a:pt x="1728363" y="2749"/>
                    </a:cubicBezTo>
                    <a:cubicBezTo>
                      <a:pt x="1730551" y="1844"/>
                      <a:pt x="1732737" y="923"/>
                      <a:pt x="1734926" y="0"/>
                    </a:cubicBezTo>
                    <a:lnTo>
                      <a:pt x="1734926" y="5497"/>
                    </a:lnTo>
                    <a:cubicBezTo>
                      <a:pt x="2325825" y="254550"/>
                      <a:pt x="2625718" y="374136"/>
                      <a:pt x="3171248" y="433164"/>
                    </a:cubicBezTo>
                    <a:cubicBezTo>
                      <a:pt x="3374850" y="446035"/>
                      <a:pt x="3460584" y="514926"/>
                      <a:pt x="3456595" y="762245"/>
                    </a:cubicBezTo>
                    <a:cubicBezTo>
                      <a:pt x="3433024" y="2596936"/>
                      <a:pt x="2569749" y="3817807"/>
                      <a:pt x="1734926" y="3935360"/>
                    </a:cubicBezTo>
                    <a:lnTo>
                      <a:pt x="1734926" y="3938119"/>
                    </a:lnTo>
                    <a:lnTo>
                      <a:pt x="1728363" y="3936740"/>
                    </a:lnTo>
                    <a:lnTo>
                      <a:pt x="1721800" y="3938119"/>
                    </a:lnTo>
                    <a:lnTo>
                      <a:pt x="1721800" y="3935360"/>
                    </a:lnTo>
                    <a:cubicBezTo>
                      <a:pt x="886977" y="3817807"/>
                      <a:pt x="23703" y="2596936"/>
                      <a:pt x="132" y="762245"/>
                    </a:cubicBezTo>
                    <a:cubicBezTo>
                      <a:pt x="-3858" y="514926"/>
                      <a:pt x="81876" y="446035"/>
                      <a:pt x="285478" y="433164"/>
                    </a:cubicBezTo>
                    <a:cubicBezTo>
                      <a:pt x="831010" y="374136"/>
                      <a:pt x="1130903" y="254550"/>
                      <a:pt x="1721800" y="54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9655543" y="2519661"/>
                <a:ext cx="336637" cy="336600"/>
              </a:xfrm>
              <a:custGeom>
                <a:avLst/>
                <a:gdLst/>
                <a:ahLst/>
                <a:cxnLst/>
                <a:rect l="l" t="t" r="r" b="b"/>
                <a:pathLst>
                  <a:path w="3960440" h="3960000" extrusionOk="0">
                    <a:moveTo>
                      <a:pt x="2764687" y="782779"/>
                    </a:moveTo>
                    <a:cubicBezTo>
                      <a:pt x="2512183" y="782779"/>
                      <a:pt x="2307488" y="987475"/>
                      <a:pt x="2307487" y="1239980"/>
                    </a:cubicBezTo>
                    <a:cubicBezTo>
                      <a:pt x="2307487" y="1241985"/>
                      <a:pt x="2307500" y="1243987"/>
                      <a:pt x="2308092" y="1245978"/>
                    </a:cubicBezTo>
                    <a:lnTo>
                      <a:pt x="1570677" y="1632536"/>
                    </a:lnTo>
                    <a:cubicBezTo>
                      <a:pt x="1488749" y="1552118"/>
                      <a:pt x="1376387" y="1502860"/>
                      <a:pt x="1252520" y="1502859"/>
                    </a:cubicBezTo>
                    <a:cubicBezTo>
                      <a:pt x="1000014" y="1502859"/>
                      <a:pt x="795319" y="1707555"/>
                      <a:pt x="795319" y="1960060"/>
                    </a:cubicBezTo>
                    <a:cubicBezTo>
                      <a:pt x="795319" y="2212565"/>
                      <a:pt x="1000014" y="2417260"/>
                      <a:pt x="1252520" y="2417260"/>
                    </a:cubicBezTo>
                    <a:cubicBezTo>
                      <a:pt x="1361432" y="2417260"/>
                      <a:pt x="1461449" y="2379178"/>
                      <a:pt x="1538674" y="2313987"/>
                    </a:cubicBezTo>
                    <a:lnTo>
                      <a:pt x="2308734" y="2717656"/>
                    </a:lnTo>
                    <a:cubicBezTo>
                      <a:pt x="2314220" y="2964461"/>
                      <a:pt x="2516327" y="3162492"/>
                      <a:pt x="2764688" y="3162492"/>
                    </a:cubicBezTo>
                    <a:cubicBezTo>
                      <a:pt x="3017192" y="3162492"/>
                      <a:pt x="3221888" y="2957797"/>
                      <a:pt x="3221887" y="2705292"/>
                    </a:cubicBezTo>
                    <a:cubicBezTo>
                      <a:pt x="3221887" y="2452786"/>
                      <a:pt x="3017192" y="2248092"/>
                      <a:pt x="2764688" y="2248092"/>
                    </a:cubicBezTo>
                    <a:cubicBezTo>
                      <a:pt x="2638870" y="2248092"/>
                      <a:pt x="2524924" y="2298913"/>
                      <a:pt x="2442337" y="2381228"/>
                    </a:cubicBezTo>
                    <a:lnTo>
                      <a:pt x="1706164" y="1995322"/>
                    </a:lnTo>
                    <a:lnTo>
                      <a:pt x="1709074" y="1966451"/>
                    </a:lnTo>
                    <a:lnTo>
                      <a:pt x="2455698" y="1575067"/>
                    </a:lnTo>
                    <a:cubicBezTo>
                      <a:pt x="2536225" y="1651261"/>
                      <a:pt x="2645094" y="1697180"/>
                      <a:pt x="2764687" y="1697179"/>
                    </a:cubicBezTo>
                    <a:cubicBezTo>
                      <a:pt x="3017193" y="1697180"/>
                      <a:pt x="3221887" y="1492485"/>
                      <a:pt x="3221888" y="1239980"/>
                    </a:cubicBezTo>
                    <a:cubicBezTo>
                      <a:pt x="3221887" y="987475"/>
                      <a:pt x="3017193" y="782779"/>
                      <a:pt x="2764687" y="782779"/>
                    </a:cubicBezTo>
                    <a:close/>
                    <a:moveTo>
                      <a:pt x="436907" y="0"/>
                    </a:moveTo>
                    <a:lnTo>
                      <a:pt x="3523533" y="0"/>
                    </a:lnTo>
                    <a:cubicBezTo>
                      <a:pt x="3764830" y="0"/>
                      <a:pt x="3960440" y="195610"/>
                      <a:pt x="3960440" y="436907"/>
                    </a:cubicBezTo>
                    <a:lnTo>
                      <a:pt x="3960440" y="3523093"/>
                    </a:lnTo>
                    <a:cubicBezTo>
                      <a:pt x="3960440" y="3764390"/>
                      <a:pt x="3764830" y="3960000"/>
                      <a:pt x="3523533" y="3960000"/>
                    </a:cubicBezTo>
                    <a:lnTo>
                      <a:pt x="436907" y="3960000"/>
                    </a:lnTo>
                    <a:cubicBezTo>
                      <a:pt x="195610" y="3960000"/>
                      <a:pt x="0" y="3764390"/>
                      <a:pt x="0" y="3523093"/>
                    </a:cubicBezTo>
                    <a:lnTo>
                      <a:pt x="0" y="436907"/>
                    </a:lnTo>
                    <a:cubicBezTo>
                      <a:pt x="0" y="195610"/>
                      <a:pt x="195610" y="0"/>
                      <a:pt x="4369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 rot="2623618">
                <a:off x="8944383" y="2515375"/>
                <a:ext cx="148234" cy="379112"/>
              </a:xfrm>
              <a:custGeom>
                <a:avLst/>
                <a:gdLst/>
                <a:ahLst/>
                <a:cxnLst/>
                <a:rect l="l" t="t" r="r" b="b"/>
                <a:pathLst>
                  <a:path w="1862952" h="4764557" extrusionOk="0">
                    <a:moveTo>
                      <a:pt x="289679" y="2004751"/>
                    </a:moveTo>
                    <a:cubicBezTo>
                      <a:pt x="458860" y="1838972"/>
                      <a:pt x="691283" y="1737733"/>
                      <a:pt x="946849" y="1740329"/>
                    </a:cubicBezTo>
                    <a:cubicBezTo>
                      <a:pt x="982916" y="1740695"/>
                      <a:pt x="1018481" y="1743119"/>
                      <a:pt x="1053366" y="1748014"/>
                    </a:cubicBezTo>
                    <a:cubicBezTo>
                      <a:pt x="1317748" y="1888655"/>
                      <a:pt x="1203170" y="2165630"/>
                      <a:pt x="978473" y="2204473"/>
                    </a:cubicBezTo>
                    <a:cubicBezTo>
                      <a:pt x="966642" y="2201190"/>
                      <a:pt x="954470" y="2200566"/>
                      <a:pt x="942176" y="2200441"/>
                    </a:cubicBezTo>
                    <a:cubicBezTo>
                      <a:pt x="697403" y="2197955"/>
                      <a:pt x="496962" y="2394367"/>
                      <a:pt x="494475" y="2639137"/>
                    </a:cubicBezTo>
                    <a:lnTo>
                      <a:pt x="482110" y="3856696"/>
                    </a:lnTo>
                    <a:cubicBezTo>
                      <a:pt x="479624" y="4101467"/>
                      <a:pt x="676035" y="4301910"/>
                      <a:pt x="920807" y="4304396"/>
                    </a:cubicBezTo>
                    <a:cubicBezTo>
                      <a:pt x="1043193" y="4305639"/>
                      <a:pt x="1154496" y="4257158"/>
                      <a:pt x="1235513" y="4177768"/>
                    </a:cubicBezTo>
                    <a:cubicBezTo>
                      <a:pt x="1316531" y="4098380"/>
                      <a:pt x="1367262" y="3988084"/>
                      <a:pt x="1368506" y="3865699"/>
                    </a:cubicBezTo>
                    <a:lnTo>
                      <a:pt x="1375662" y="3161156"/>
                    </a:lnTo>
                    <a:cubicBezTo>
                      <a:pt x="1504082" y="3167548"/>
                      <a:pt x="1792622" y="2981572"/>
                      <a:pt x="1861834" y="2783546"/>
                    </a:cubicBezTo>
                    <a:lnTo>
                      <a:pt x="1851019" y="3848423"/>
                    </a:lnTo>
                    <a:cubicBezTo>
                      <a:pt x="1848423" y="4103989"/>
                      <a:pt x="1742485" y="4334308"/>
                      <a:pt x="1573304" y="4500088"/>
                    </a:cubicBezTo>
                    <a:cubicBezTo>
                      <a:pt x="1404123" y="4665866"/>
                      <a:pt x="1171700" y="4767105"/>
                      <a:pt x="916134" y="4764509"/>
                    </a:cubicBezTo>
                    <a:cubicBezTo>
                      <a:pt x="405002" y="4759318"/>
                      <a:pt x="-5143" y="4340756"/>
                      <a:pt x="48" y="3829624"/>
                    </a:cubicBezTo>
                    <a:lnTo>
                      <a:pt x="11964" y="2656415"/>
                    </a:lnTo>
                    <a:cubicBezTo>
                      <a:pt x="14559" y="2400849"/>
                      <a:pt x="120498" y="2170529"/>
                      <a:pt x="289679" y="2004751"/>
                    </a:cubicBezTo>
                    <a:close/>
                    <a:moveTo>
                      <a:pt x="282968" y="271082"/>
                    </a:moveTo>
                    <a:cubicBezTo>
                      <a:pt x="450457" y="103594"/>
                      <a:pt x="681840" y="0"/>
                      <a:pt x="937419" y="0"/>
                    </a:cubicBezTo>
                    <a:cubicBezTo>
                      <a:pt x="1448577" y="0"/>
                      <a:pt x="1862952" y="414375"/>
                      <a:pt x="1862952" y="925533"/>
                    </a:cubicBezTo>
                    <a:lnTo>
                      <a:pt x="1862952" y="2098803"/>
                    </a:lnTo>
                    <a:cubicBezTo>
                      <a:pt x="1862952" y="2609961"/>
                      <a:pt x="1448577" y="3024336"/>
                      <a:pt x="937419" y="3024336"/>
                    </a:cubicBezTo>
                    <a:cubicBezTo>
                      <a:pt x="901350" y="3024336"/>
                      <a:pt x="865762" y="3022273"/>
                      <a:pt x="830829" y="3017733"/>
                    </a:cubicBezTo>
                    <a:cubicBezTo>
                      <a:pt x="565032" y="2879784"/>
                      <a:pt x="676792" y="2601660"/>
                      <a:pt x="901083" y="2560538"/>
                    </a:cubicBezTo>
                    <a:cubicBezTo>
                      <a:pt x="912947" y="2563700"/>
                      <a:pt x="925124" y="2564200"/>
                      <a:pt x="937419" y="2564200"/>
                    </a:cubicBezTo>
                    <a:cubicBezTo>
                      <a:pt x="1182204" y="2564200"/>
                      <a:pt x="1380640" y="2365763"/>
                      <a:pt x="1380641" y="2120980"/>
                    </a:cubicBezTo>
                    <a:lnTo>
                      <a:pt x="1380640" y="903358"/>
                    </a:lnTo>
                    <a:cubicBezTo>
                      <a:pt x="1380640" y="658574"/>
                      <a:pt x="1182204" y="460137"/>
                      <a:pt x="937419" y="460137"/>
                    </a:cubicBezTo>
                    <a:cubicBezTo>
                      <a:pt x="815027" y="460137"/>
                      <a:pt x="704222" y="509746"/>
                      <a:pt x="624015" y="589954"/>
                    </a:cubicBezTo>
                    <a:cubicBezTo>
                      <a:pt x="543808" y="670161"/>
                      <a:pt x="494199" y="780966"/>
                      <a:pt x="494199" y="903358"/>
                    </a:cubicBezTo>
                    <a:lnTo>
                      <a:pt x="494198" y="1607937"/>
                    </a:lnTo>
                    <a:cubicBezTo>
                      <a:pt x="365720" y="1602850"/>
                      <a:pt x="79084" y="1791747"/>
                      <a:pt x="11886" y="1990465"/>
                    </a:cubicBezTo>
                    <a:lnTo>
                      <a:pt x="11886" y="925533"/>
                    </a:lnTo>
                    <a:cubicBezTo>
                      <a:pt x="11886" y="669954"/>
                      <a:pt x="115480" y="438571"/>
                      <a:pt x="282968" y="2710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 rot="8545884">
                <a:off x="8652241" y="4752284"/>
                <a:ext cx="317558" cy="316711"/>
              </a:xfrm>
              <a:custGeom>
                <a:avLst/>
                <a:gdLst/>
                <a:ahLst/>
                <a:cxnLst/>
                <a:rect l="l" t="t" r="r" b="b"/>
                <a:pathLst>
                  <a:path w="3872365" h="3862045" extrusionOk="0">
                    <a:moveTo>
                      <a:pt x="1786489" y="808318"/>
                    </a:moveTo>
                    <a:cubicBezTo>
                      <a:pt x="1525809" y="610106"/>
                      <a:pt x="1257124" y="397966"/>
                      <a:pt x="1040385" y="230829"/>
                    </a:cubicBezTo>
                    <a:cubicBezTo>
                      <a:pt x="1905215" y="-194386"/>
                      <a:pt x="2650439" y="24572"/>
                      <a:pt x="3162062" y="429660"/>
                    </a:cubicBezTo>
                    <a:cubicBezTo>
                      <a:pt x="3007351" y="875340"/>
                      <a:pt x="2905932" y="1443216"/>
                      <a:pt x="2745609" y="1410478"/>
                    </a:cubicBezTo>
                    <a:cubicBezTo>
                      <a:pt x="2633182" y="1430335"/>
                      <a:pt x="2220955" y="1138671"/>
                      <a:pt x="1786489" y="808318"/>
                    </a:cubicBezTo>
                    <a:close/>
                    <a:moveTo>
                      <a:pt x="2701004" y="2590217"/>
                    </a:moveTo>
                    <a:cubicBezTo>
                      <a:pt x="2682933" y="2576481"/>
                      <a:pt x="2672282" y="2559744"/>
                      <a:pt x="2670336" y="2539383"/>
                    </a:cubicBezTo>
                    <a:cubicBezTo>
                      <a:pt x="2587360" y="2376647"/>
                      <a:pt x="3042640" y="1246798"/>
                      <a:pt x="3299881" y="563773"/>
                    </a:cubicBezTo>
                    <a:cubicBezTo>
                      <a:pt x="3959368" y="1266493"/>
                      <a:pt x="3967860" y="2043171"/>
                      <a:pt x="3730056" y="2650875"/>
                    </a:cubicBezTo>
                    <a:cubicBezTo>
                      <a:pt x="3317547" y="2635434"/>
                      <a:pt x="2827499" y="2686366"/>
                      <a:pt x="2701004" y="2590217"/>
                    </a:cubicBezTo>
                    <a:close/>
                    <a:moveTo>
                      <a:pt x="19691" y="2248546"/>
                    </a:moveTo>
                    <a:cubicBezTo>
                      <a:pt x="-100797" y="1292396"/>
                      <a:pt x="348853" y="659059"/>
                      <a:pt x="898439" y="307194"/>
                    </a:cubicBezTo>
                    <a:cubicBezTo>
                      <a:pt x="1269469" y="598575"/>
                      <a:pt x="1773388" y="879352"/>
                      <a:pt x="1690237" y="1020281"/>
                    </a:cubicBezTo>
                    <a:cubicBezTo>
                      <a:pt x="1661713" y="1200709"/>
                      <a:pt x="629275" y="1847170"/>
                      <a:pt x="19691" y="2248546"/>
                    </a:cubicBezTo>
                    <a:close/>
                    <a:moveTo>
                      <a:pt x="1805382" y="3858278"/>
                    </a:moveTo>
                    <a:cubicBezTo>
                      <a:pt x="1676483" y="3404460"/>
                      <a:pt x="1433840" y="2881111"/>
                      <a:pt x="1583946" y="2815971"/>
                    </a:cubicBezTo>
                    <a:cubicBezTo>
                      <a:pt x="1713076" y="2686769"/>
                      <a:pt x="2928316" y="2770622"/>
                      <a:pt x="3657403" y="2804207"/>
                    </a:cubicBezTo>
                    <a:cubicBezTo>
                      <a:pt x="3192869" y="3648569"/>
                      <a:pt x="2456828" y="3896652"/>
                      <a:pt x="1805382" y="3858278"/>
                    </a:cubicBezTo>
                    <a:close/>
                    <a:moveTo>
                      <a:pt x="762284" y="3480575"/>
                    </a:moveTo>
                    <a:cubicBezTo>
                      <a:pt x="380940" y="3198297"/>
                      <a:pt x="161300" y="2806810"/>
                      <a:pt x="58293" y="2412172"/>
                    </a:cubicBezTo>
                    <a:cubicBezTo>
                      <a:pt x="450067" y="2149344"/>
                      <a:pt x="872820" y="1756853"/>
                      <a:pt x="981158" y="1879484"/>
                    </a:cubicBezTo>
                    <a:cubicBezTo>
                      <a:pt x="1143940" y="1962367"/>
                      <a:pt x="1439720" y="3144041"/>
                      <a:pt x="1633080" y="3847823"/>
                    </a:cubicBezTo>
                    <a:cubicBezTo>
                      <a:pt x="1278110" y="3779994"/>
                      <a:pt x="991090" y="3649942"/>
                      <a:pt x="762284" y="34805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8268788" y="3120081"/>
                <a:ext cx="291998" cy="252016"/>
              </a:xfrm>
              <a:custGeom>
                <a:avLst/>
                <a:gdLst/>
                <a:ahLst/>
                <a:cxnLst/>
                <a:rect l="l" t="t" r="r" b="b"/>
                <a:pathLst>
                  <a:path w="366142" h="316007" extrusionOk="0">
                    <a:moveTo>
                      <a:pt x="241139" y="0"/>
                    </a:moveTo>
                    <a:cubicBezTo>
                      <a:pt x="265040" y="0"/>
                      <a:pt x="292051" y="14516"/>
                      <a:pt x="306633" y="31202"/>
                    </a:cubicBezTo>
                    <a:cubicBezTo>
                      <a:pt x="327151" y="29858"/>
                      <a:pt x="335397" y="19692"/>
                      <a:pt x="349699" y="10558"/>
                    </a:cubicBezTo>
                    <a:cubicBezTo>
                      <a:pt x="343170" y="29574"/>
                      <a:pt x="336047" y="54091"/>
                      <a:pt x="325569" y="59830"/>
                    </a:cubicBezTo>
                    <a:cubicBezTo>
                      <a:pt x="340338" y="61437"/>
                      <a:pt x="353079" y="55334"/>
                      <a:pt x="366142" y="52395"/>
                    </a:cubicBezTo>
                    <a:cubicBezTo>
                      <a:pt x="361514" y="66282"/>
                      <a:pt x="342655" y="74263"/>
                      <a:pt x="334454" y="94697"/>
                    </a:cubicBezTo>
                    <a:cubicBezTo>
                      <a:pt x="326254" y="115131"/>
                      <a:pt x="329982" y="126199"/>
                      <a:pt x="316939" y="174999"/>
                    </a:cubicBezTo>
                    <a:cubicBezTo>
                      <a:pt x="296102" y="242622"/>
                      <a:pt x="276174" y="279635"/>
                      <a:pt x="184305" y="311458"/>
                    </a:cubicBezTo>
                    <a:cubicBezTo>
                      <a:pt x="152057" y="320905"/>
                      <a:pt x="83508" y="315693"/>
                      <a:pt x="27716" y="295316"/>
                    </a:cubicBezTo>
                    <a:lnTo>
                      <a:pt x="0" y="281129"/>
                    </a:lnTo>
                    <a:lnTo>
                      <a:pt x="0" y="268036"/>
                    </a:lnTo>
                    <a:lnTo>
                      <a:pt x="23178" y="266110"/>
                    </a:lnTo>
                    <a:cubicBezTo>
                      <a:pt x="63548" y="261698"/>
                      <a:pt x="90116" y="254801"/>
                      <a:pt x="108726" y="240807"/>
                    </a:cubicBezTo>
                    <a:cubicBezTo>
                      <a:pt x="87700" y="241375"/>
                      <a:pt x="35310" y="244403"/>
                      <a:pt x="20535" y="200079"/>
                    </a:cubicBezTo>
                    <a:cubicBezTo>
                      <a:pt x="37583" y="203299"/>
                      <a:pt x="59856" y="197334"/>
                      <a:pt x="70653" y="194871"/>
                    </a:cubicBezTo>
                    <a:cubicBezTo>
                      <a:pt x="57204" y="189662"/>
                      <a:pt x="37595" y="181773"/>
                      <a:pt x="20899" y="168840"/>
                    </a:cubicBezTo>
                    <a:lnTo>
                      <a:pt x="0" y="146258"/>
                    </a:lnTo>
                    <a:lnTo>
                      <a:pt x="0" y="116697"/>
                    </a:lnTo>
                    <a:lnTo>
                      <a:pt x="14104" y="121836"/>
                    </a:lnTo>
                    <a:cubicBezTo>
                      <a:pt x="23887" y="123910"/>
                      <a:pt x="33812" y="125203"/>
                      <a:pt x="40441" y="126434"/>
                    </a:cubicBezTo>
                    <a:cubicBezTo>
                      <a:pt x="9945" y="103325"/>
                      <a:pt x="-5039" y="60063"/>
                      <a:pt x="20722" y="8541"/>
                    </a:cubicBezTo>
                    <a:cubicBezTo>
                      <a:pt x="76047" y="73391"/>
                      <a:pt x="116697" y="97001"/>
                      <a:pt x="168525" y="104817"/>
                    </a:cubicBezTo>
                    <a:cubicBezTo>
                      <a:pt x="166649" y="98530"/>
                      <a:pt x="164888" y="89662"/>
                      <a:pt x="165796" y="68430"/>
                    </a:cubicBezTo>
                    <a:cubicBezTo>
                      <a:pt x="166838" y="44047"/>
                      <a:pt x="190944" y="0"/>
                      <a:pt x="241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10509375" y="4197069"/>
                <a:ext cx="172361" cy="348779"/>
              </a:xfrm>
              <a:custGeom>
                <a:avLst/>
                <a:gdLst/>
                <a:ahLst/>
                <a:cxnLst/>
                <a:rect l="l" t="t" r="r" b="b"/>
                <a:pathLst>
                  <a:path w="225309" h="455920" extrusionOk="0">
                    <a:moveTo>
                      <a:pt x="139383" y="455355"/>
                    </a:moveTo>
                    <a:lnTo>
                      <a:pt x="139383" y="455920"/>
                    </a:lnTo>
                    <a:lnTo>
                      <a:pt x="139383" y="455355"/>
                    </a:lnTo>
                    <a:close/>
                    <a:moveTo>
                      <a:pt x="54403" y="455920"/>
                    </a:moveTo>
                    <a:lnTo>
                      <a:pt x="54403" y="455355"/>
                    </a:lnTo>
                    <a:lnTo>
                      <a:pt x="54403" y="455920"/>
                    </a:lnTo>
                    <a:close/>
                    <a:moveTo>
                      <a:pt x="193296" y="6"/>
                    </a:moveTo>
                    <a:cubicBezTo>
                      <a:pt x="204595" y="73"/>
                      <a:pt x="214144" y="770"/>
                      <a:pt x="225309" y="2823"/>
                    </a:cubicBezTo>
                    <a:cubicBezTo>
                      <a:pt x="225271" y="27274"/>
                      <a:pt x="222913" y="50194"/>
                      <a:pt x="219909" y="69600"/>
                    </a:cubicBezTo>
                    <a:cubicBezTo>
                      <a:pt x="188141" y="67117"/>
                      <a:pt x="138250" y="66776"/>
                      <a:pt x="139383" y="96177"/>
                    </a:cubicBezTo>
                    <a:lnTo>
                      <a:pt x="139383" y="140898"/>
                    </a:lnTo>
                    <a:lnTo>
                      <a:pt x="217171" y="140898"/>
                    </a:lnTo>
                    <a:lnTo>
                      <a:pt x="211626" y="215050"/>
                    </a:lnTo>
                    <a:lnTo>
                      <a:pt x="139383" y="216436"/>
                    </a:lnTo>
                    <a:lnTo>
                      <a:pt x="139383" y="455355"/>
                    </a:lnTo>
                    <a:lnTo>
                      <a:pt x="54403" y="455355"/>
                    </a:lnTo>
                    <a:lnTo>
                      <a:pt x="54403" y="216436"/>
                    </a:lnTo>
                    <a:lnTo>
                      <a:pt x="0" y="216436"/>
                    </a:lnTo>
                    <a:lnTo>
                      <a:pt x="0" y="140898"/>
                    </a:lnTo>
                    <a:lnTo>
                      <a:pt x="54403" y="140898"/>
                    </a:lnTo>
                    <a:lnTo>
                      <a:pt x="54403" y="90429"/>
                    </a:lnTo>
                    <a:cubicBezTo>
                      <a:pt x="54356" y="90266"/>
                      <a:pt x="54310" y="90103"/>
                      <a:pt x="54263" y="89940"/>
                    </a:cubicBezTo>
                    <a:cubicBezTo>
                      <a:pt x="54393" y="21715"/>
                      <a:pt x="104084" y="2174"/>
                      <a:pt x="150786" y="971"/>
                    </a:cubicBezTo>
                    <a:cubicBezTo>
                      <a:pt x="168948" y="503"/>
                      <a:pt x="181997" y="-60"/>
                      <a:pt x="193296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105957" y="3478924"/>
                <a:ext cx="284596" cy="282581"/>
              </a:xfrm>
              <a:custGeom>
                <a:avLst/>
                <a:gdLst/>
                <a:ahLst/>
                <a:cxnLst/>
                <a:rect l="l" t="t" r="r" b="b"/>
                <a:pathLst>
                  <a:path w="299575" h="297454" extrusionOk="0">
                    <a:moveTo>
                      <a:pt x="249204" y="123541"/>
                    </a:moveTo>
                    <a:cubicBezTo>
                      <a:pt x="240190" y="123011"/>
                      <a:pt x="239659" y="128843"/>
                      <a:pt x="241250" y="136266"/>
                    </a:cubicBezTo>
                    <a:cubicBezTo>
                      <a:pt x="245492" y="158536"/>
                      <a:pt x="240720" y="179214"/>
                      <a:pt x="229055" y="198302"/>
                    </a:cubicBezTo>
                    <a:cubicBezTo>
                      <a:pt x="206255" y="234888"/>
                      <a:pt x="158536" y="250264"/>
                      <a:pt x="116648" y="234888"/>
                    </a:cubicBezTo>
                    <a:cubicBezTo>
                      <a:pt x="83774" y="222692"/>
                      <a:pt x="50901" y="185577"/>
                      <a:pt x="59914" y="135736"/>
                    </a:cubicBezTo>
                    <a:cubicBezTo>
                      <a:pt x="60444" y="132555"/>
                      <a:pt x="62565" y="127252"/>
                      <a:pt x="58324" y="125662"/>
                    </a:cubicBezTo>
                    <a:cubicBezTo>
                      <a:pt x="51431" y="122481"/>
                      <a:pt x="43477" y="123541"/>
                      <a:pt x="36585" y="125131"/>
                    </a:cubicBezTo>
                    <a:cubicBezTo>
                      <a:pt x="30222" y="126722"/>
                      <a:pt x="31813" y="133085"/>
                      <a:pt x="31813" y="137857"/>
                    </a:cubicBezTo>
                    <a:cubicBezTo>
                      <a:pt x="31813" y="174442"/>
                      <a:pt x="31813" y="210497"/>
                      <a:pt x="31813" y="247082"/>
                    </a:cubicBezTo>
                    <a:cubicBezTo>
                      <a:pt x="31813" y="262989"/>
                      <a:pt x="35524" y="266701"/>
                      <a:pt x="51961" y="266701"/>
                    </a:cubicBezTo>
                    <a:cubicBezTo>
                      <a:pt x="84835" y="266701"/>
                      <a:pt x="117178" y="266701"/>
                      <a:pt x="150052" y="266701"/>
                    </a:cubicBezTo>
                    <a:cubicBezTo>
                      <a:pt x="183456" y="266701"/>
                      <a:pt x="217390" y="266701"/>
                      <a:pt x="250794" y="266701"/>
                    </a:cubicBezTo>
                    <a:cubicBezTo>
                      <a:pt x="262459" y="266701"/>
                      <a:pt x="269352" y="261929"/>
                      <a:pt x="269352" y="250264"/>
                    </a:cubicBezTo>
                    <a:cubicBezTo>
                      <a:pt x="269352" y="211558"/>
                      <a:pt x="269352" y="173382"/>
                      <a:pt x="269352" y="134675"/>
                    </a:cubicBezTo>
                    <a:cubicBezTo>
                      <a:pt x="268822" y="126987"/>
                      <a:pt x="265773" y="124337"/>
                      <a:pt x="261863" y="123541"/>
                    </a:cubicBezTo>
                    <a:cubicBezTo>
                      <a:pt x="257952" y="122746"/>
                      <a:pt x="253180" y="123806"/>
                      <a:pt x="249204" y="123541"/>
                    </a:cubicBezTo>
                    <a:close/>
                    <a:moveTo>
                      <a:pt x="151642" y="88016"/>
                    </a:moveTo>
                    <a:cubicBezTo>
                      <a:pt x="116648" y="87486"/>
                      <a:pt x="89076" y="113997"/>
                      <a:pt x="89076" y="147931"/>
                    </a:cubicBezTo>
                    <a:cubicBezTo>
                      <a:pt x="89076" y="180805"/>
                      <a:pt x="117178" y="208377"/>
                      <a:pt x="150582" y="208377"/>
                    </a:cubicBezTo>
                    <a:cubicBezTo>
                      <a:pt x="183986" y="208377"/>
                      <a:pt x="212088" y="181335"/>
                      <a:pt x="212088" y="148461"/>
                    </a:cubicBezTo>
                    <a:cubicBezTo>
                      <a:pt x="212088" y="115058"/>
                      <a:pt x="185577" y="88546"/>
                      <a:pt x="151642" y="88016"/>
                    </a:cubicBezTo>
                    <a:close/>
                    <a:moveTo>
                      <a:pt x="234357" y="29162"/>
                    </a:moveTo>
                    <a:cubicBezTo>
                      <a:pt x="207846" y="29162"/>
                      <a:pt x="204135" y="32873"/>
                      <a:pt x="203605" y="60444"/>
                    </a:cubicBezTo>
                    <a:cubicBezTo>
                      <a:pt x="203605" y="90137"/>
                      <a:pt x="205195" y="92258"/>
                      <a:pt x="235948" y="92258"/>
                    </a:cubicBezTo>
                    <a:cubicBezTo>
                      <a:pt x="267762" y="92258"/>
                      <a:pt x="268822" y="91197"/>
                      <a:pt x="268822" y="59914"/>
                    </a:cubicBezTo>
                    <a:cubicBezTo>
                      <a:pt x="268822" y="57794"/>
                      <a:pt x="268822" y="55673"/>
                      <a:pt x="268822" y="53552"/>
                    </a:cubicBezTo>
                    <a:cubicBezTo>
                      <a:pt x="268822" y="35524"/>
                      <a:pt x="263519" y="29692"/>
                      <a:pt x="245492" y="29162"/>
                    </a:cubicBezTo>
                    <a:cubicBezTo>
                      <a:pt x="241781" y="29162"/>
                      <a:pt x="238069" y="29162"/>
                      <a:pt x="234357" y="29162"/>
                    </a:cubicBezTo>
                    <a:close/>
                    <a:moveTo>
                      <a:pt x="41887" y="0"/>
                    </a:moveTo>
                    <a:cubicBezTo>
                      <a:pt x="113998" y="0"/>
                      <a:pt x="186108" y="0"/>
                      <a:pt x="258217" y="0"/>
                    </a:cubicBezTo>
                    <a:cubicBezTo>
                      <a:pt x="284728" y="0"/>
                      <a:pt x="299575" y="14846"/>
                      <a:pt x="299575" y="41887"/>
                    </a:cubicBezTo>
                    <a:cubicBezTo>
                      <a:pt x="299575" y="112937"/>
                      <a:pt x="299575" y="184517"/>
                      <a:pt x="299575" y="255567"/>
                    </a:cubicBezTo>
                    <a:cubicBezTo>
                      <a:pt x="299575" y="283138"/>
                      <a:pt x="285789" y="297454"/>
                      <a:pt x="257687" y="297454"/>
                    </a:cubicBezTo>
                    <a:cubicBezTo>
                      <a:pt x="221632" y="297454"/>
                      <a:pt x="185577" y="297454"/>
                      <a:pt x="149522" y="297454"/>
                    </a:cubicBezTo>
                    <a:cubicBezTo>
                      <a:pt x="113467" y="297454"/>
                      <a:pt x="77412" y="297454"/>
                      <a:pt x="41357" y="297454"/>
                    </a:cubicBezTo>
                    <a:cubicBezTo>
                      <a:pt x="14315" y="297454"/>
                      <a:pt x="0" y="283138"/>
                      <a:pt x="0" y="256096"/>
                    </a:cubicBezTo>
                    <a:cubicBezTo>
                      <a:pt x="0" y="184517"/>
                      <a:pt x="0" y="112937"/>
                      <a:pt x="0" y="41357"/>
                    </a:cubicBezTo>
                    <a:cubicBezTo>
                      <a:pt x="0" y="14315"/>
                      <a:pt x="14846" y="0"/>
                      <a:pt x="418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0" name="Google Shape;700;p11"/>
            <p:cNvGrpSpPr/>
            <p:nvPr/>
          </p:nvGrpSpPr>
          <p:grpSpPr>
            <a:xfrm>
              <a:off x="8955643" y="3191206"/>
              <a:ext cx="1044259" cy="1340535"/>
              <a:chOff x="3425013" y="0"/>
              <a:chExt cx="5341478" cy="6856954"/>
            </a:xfrm>
          </p:grpSpPr>
          <p:sp>
            <p:nvSpPr>
              <p:cNvPr id="701" name="Google Shape;701;p11"/>
              <p:cNvSpPr/>
              <p:nvPr/>
            </p:nvSpPr>
            <p:spPr>
              <a:xfrm>
                <a:off x="3425013" y="0"/>
                <a:ext cx="5341478" cy="6856954"/>
              </a:xfrm>
              <a:custGeom>
                <a:avLst/>
                <a:gdLst/>
                <a:ahLst/>
                <a:cxnLst/>
                <a:rect l="l" t="t" r="r" b="b"/>
                <a:pathLst>
                  <a:path w="5341478" h="6856954" extrusionOk="0">
                    <a:moveTo>
                      <a:pt x="2688415" y="0"/>
                    </a:moveTo>
                    <a:cubicBezTo>
                      <a:pt x="2688415" y="0"/>
                      <a:pt x="956487" y="1166644"/>
                      <a:pt x="25123" y="1019550"/>
                    </a:cubicBezTo>
                    <a:cubicBezTo>
                      <a:pt x="-26116" y="2058707"/>
                      <a:pt x="15276" y="3058651"/>
                      <a:pt x="25123" y="3846231"/>
                    </a:cubicBezTo>
                    <a:cubicBezTo>
                      <a:pt x="54577" y="5744861"/>
                      <a:pt x="2642056" y="6856955"/>
                      <a:pt x="2642056" y="6856955"/>
                    </a:cubicBezTo>
                    <a:cubicBezTo>
                      <a:pt x="2642056" y="6856955"/>
                      <a:pt x="5064141" y="5921234"/>
                      <a:pt x="5338636" y="3952543"/>
                    </a:cubicBezTo>
                    <a:cubicBezTo>
                      <a:pt x="5328789" y="2980224"/>
                      <a:pt x="5348483" y="1950827"/>
                      <a:pt x="5338636" y="1048917"/>
                    </a:cubicBezTo>
                    <a:cubicBezTo>
                      <a:pt x="3593636" y="764663"/>
                      <a:pt x="2688415" y="0"/>
                      <a:pt x="2688415" y="0"/>
                    </a:cubicBezTo>
                    <a:close/>
                  </a:path>
                </a:pathLst>
              </a:custGeom>
              <a:noFill/>
              <a:ln w="3175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3692070" y="321376"/>
                <a:ext cx="4817313" cy="6184138"/>
              </a:xfrm>
              <a:custGeom>
                <a:avLst/>
                <a:gdLst/>
                <a:ahLst/>
                <a:cxnLst/>
                <a:rect l="l" t="t" r="r" b="b"/>
                <a:pathLst>
                  <a:path w="4817313" h="6184138" extrusionOk="0">
                    <a:moveTo>
                      <a:pt x="2424582" y="0"/>
                    </a:moveTo>
                    <a:cubicBezTo>
                      <a:pt x="2424582" y="0"/>
                      <a:pt x="862578" y="1052141"/>
                      <a:pt x="22626" y="919512"/>
                    </a:cubicBezTo>
                    <a:cubicBezTo>
                      <a:pt x="-23559" y="1856714"/>
                      <a:pt x="13825" y="2758537"/>
                      <a:pt x="22626" y="3468824"/>
                    </a:cubicBezTo>
                    <a:cubicBezTo>
                      <a:pt x="49117" y="5181145"/>
                      <a:pt x="2382841" y="6184138"/>
                      <a:pt x="2382841" y="6184138"/>
                    </a:cubicBezTo>
                    <a:cubicBezTo>
                      <a:pt x="2382841" y="6184138"/>
                      <a:pt x="4567206" y="5340265"/>
                      <a:pt x="4814773" y="3564766"/>
                    </a:cubicBezTo>
                    <a:cubicBezTo>
                      <a:pt x="4805973" y="2687778"/>
                      <a:pt x="4823575" y="1759465"/>
                      <a:pt x="4814773" y="946003"/>
                    </a:cubicBezTo>
                    <a:cubicBezTo>
                      <a:pt x="3240919" y="689634"/>
                      <a:pt x="2424582" y="0"/>
                      <a:pt x="2424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5077582" y="3107623"/>
                <a:ext cx="1971904" cy="1813799"/>
              </a:xfrm>
              <a:custGeom>
                <a:avLst/>
                <a:gdLst/>
                <a:ahLst/>
                <a:cxnLst/>
                <a:rect l="l" t="t" r="r" b="b"/>
                <a:pathLst>
                  <a:path w="1971904" h="1813799" extrusionOk="0">
                    <a:moveTo>
                      <a:pt x="1970433" y="1441139"/>
                    </a:moveTo>
                    <a:cubicBezTo>
                      <a:pt x="1467194" y="1954225"/>
                      <a:pt x="555524" y="1921547"/>
                      <a:pt x="0" y="1441139"/>
                    </a:cubicBezTo>
                    <a:cubicBezTo>
                      <a:pt x="0" y="1079329"/>
                      <a:pt x="0" y="0"/>
                      <a:pt x="0" y="0"/>
                    </a:cubicBezTo>
                    <a:lnTo>
                      <a:pt x="1970433" y="0"/>
                    </a:lnTo>
                    <a:cubicBezTo>
                      <a:pt x="1970433" y="87"/>
                      <a:pt x="1973745" y="1079329"/>
                      <a:pt x="1970433" y="14411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5332382" y="1718072"/>
                <a:ext cx="1483576" cy="1261366"/>
              </a:xfrm>
              <a:custGeom>
                <a:avLst/>
                <a:gdLst/>
                <a:ahLst/>
                <a:cxnLst/>
                <a:rect l="l" t="t" r="r" b="b"/>
                <a:pathLst>
                  <a:path w="1483576" h="1261366" extrusionOk="0">
                    <a:moveTo>
                      <a:pt x="741832" y="0"/>
                    </a:moveTo>
                    <a:lnTo>
                      <a:pt x="741832" y="0"/>
                    </a:lnTo>
                    <a:cubicBezTo>
                      <a:pt x="332182" y="0"/>
                      <a:pt x="0" y="332095"/>
                      <a:pt x="0" y="741745"/>
                    </a:cubicBezTo>
                    <a:lnTo>
                      <a:pt x="0" y="1261367"/>
                    </a:lnTo>
                    <a:lnTo>
                      <a:pt x="292445" y="1261367"/>
                    </a:lnTo>
                    <a:lnTo>
                      <a:pt x="292445" y="735209"/>
                    </a:lnTo>
                    <a:cubicBezTo>
                      <a:pt x="292445" y="499231"/>
                      <a:pt x="483720" y="307956"/>
                      <a:pt x="719698" y="307956"/>
                    </a:cubicBezTo>
                    <a:lnTo>
                      <a:pt x="719698" y="307956"/>
                    </a:lnTo>
                    <a:cubicBezTo>
                      <a:pt x="955676" y="307956"/>
                      <a:pt x="1146950" y="499231"/>
                      <a:pt x="1146950" y="735209"/>
                    </a:cubicBezTo>
                    <a:lnTo>
                      <a:pt x="1146950" y="1261367"/>
                    </a:lnTo>
                    <a:lnTo>
                      <a:pt x="1483576" y="1261367"/>
                    </a:lnTo>
                    <a:lnTo>
                      <a:pt x="1483576" y="741745"/>
                    </a:lnTo>
                    <a:cubicBezTo>
                      <a:pt x="1483664" y="332095"/>
                      <a:pt x="1151569" y="0"/>
                      <a:pt x="7418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5864640" y="3547424"/>
                <a:ext cx="405205" cy="796469"/>
              </a:xfrm>
              <a:custGeom>
                <a:avLst/>
                <a:gdLst/>
                <a:ahLst/>
                <a:cxnLst/>
                <a:rect l="l" t="t" r="r" b="b"/>
                <a:pathLst>
                  <a:path w="405205" h="796469" extrusionOk="0">
                    <a:moveTo>
                      <a:pt x="353618" y="639528"/>
                    </a:moveTo>
                    <a:lnTo>
                      <a:pt x="310135" y="639528"/>
                    </a:lnTo>
                    <a:cubicBezTo>
                      <a:pt x="311006" y="635781"/>
                      <a:pt x="311529" y="631947"/>
                      <a:pt x="311529" y="628026"/>
                    </a:cubicBezTo>
                    <a:lnTo>
                      <a:pt x="311529" y="570861"/>
                    </a:lnTo>
                    <a:cubicBezTo>
                      <a:pt x="311529" y="543324"/>
                      <a:pt x="289221" y="521016"/>
                      <a:pt x="261685" y="521016"/>
                    </a:cubicBezTo>
                    <a:lnTo>
                      <a:pt x="261423" y="521016"/>
                    </a:lnTo>
                    <a:lnTo>
                      <a:pt x="261423" y="396492"/>
                    </a:lnTo>
                    <a:cubicBezTo>
                      <a:pt x="344643" y="371308"/>
                      <a:pt x="405206" y="294014"/>
                      <a:pt x="405206" y="202603"/>
                    </a:cubicBezTo>
                    <a:cubicBezTo>
                      <a:pt x="405206" y="90714"/>
                      <a:pt x="314492" y="0"/>
                      <a:pt x="202603" y="0"/>
                    </a:cubicBezTo>
                    <a:cubicBezTo>
                      <a:pt x="90714" y="0"/>
                      <a:pt x="0" y="90714"/>
                      <a:pt x="0" y="202603"/>
                    </a:cubicBezTo>
                    <a:cubicBezTo>
                      <a:pt x="0" y="294014"/>
                      <a:pt x="60563" y="371308"/>
                      <a:pt x="143783" y="396492"/>
                    </a:cubicBezTo>
                    <a:lnTo>
                      <a:pt x="143783" y="521016"/>
                    </a:lnTo>
                    <a:lnTo>
                      <a:pt x="143521" y="521016"/>
                    </a:lnTo>
                    <a:cubicBezTo>
                      <a:pt x="115985" y="521016"/>
                      <a:pt x="93677" y="543324"/>
                      <a:pt x="93677" y="570861"/>
                    </a:cubicBezTo>
                    <a:lnTo>
                      <a:pt x="93677" y="628026"/>
                    </a:lnTo>
                    <a:cubicBezTo>
                      <a:pt x="93677" y="632034"/>
                      <a:pt x="94199" y="635868"/>
                      <a:pt x="95071" y="639528"/>
                    </a:cubicBezTo>
                    <a:lnTo>
                      <a:pt x="51587" y="639528"/>
                    </a:lnTo>
                    <a:cubicBezTo>
                      <a:pt x="35118" y="639528"/>
                      <a:pt x="21785" y="652861"/>
                      <a:pt x="21785" y="669330"/>
                    </a:cubicBezTo>
                    <a:lnTo>
                      <a:pt x="21785" y="766667"/>
                    </a:lnTo>
                    <a:cubicBezTo>
                      <a:pt x="21785" y="783137"/>
                      <a:pt x="35118" y="796469"/>
                      <a:pt x="51587" y="796469"/>
                    </a:cubicBezTo>
                    <a:lnTo>
                      <a:pt x="353705" y="796469"/>
                    </a:lnTo>
                    <a:cubicBezTo>
                      <a:pt x="370175" y="796469"/>
                      <a:pt x="383508" y="783137"/>
                      <a:pt x="383508" y="766667"/>
                    </a:cubicBezTo>
                    <a:lnTo>
                      <a:pt x="383508" y="669330"/>
                    </a:lnTo>
                    <a:cubicBezTo>
                      <a:pt x="383333" y="652861"/>
                      <a:pt x="370001" y="639528"/>
                      <a:pt x="353618" y="6395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706" name="Google Shape;706;p11"/>
          <p:cNvCxnSpPr/>
          <p:nvPr/>
        </p:nvCxnSpPr>
        <p:spPr>
          <a:xfrm>
            <a:off x="143275" y="6446375"/>
            <a:ext cx="1193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11"/>
          <p:cNvCxnSpPr/>
          <p:nvPr/>
        </p:nvCxnSpPr>
        <p:spPr>
          <a:xfrm rot="10800000" flipH="1">
            <a:off x="2951375" y="1311875"/>
            <a:ext cx="89823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8"/>
          <p:cNvGrpSpPr/>
          <p:nvPr/>
        </p:nvGrpSpPr>
        <p:grpSpPr>
          <a:xfrm>
            <a:off x="5637223" y="1334717"/>
            <a:ext cx="6335371" cy="3718032"/>
            <a:chOff x="2687161" y="3731096"/>
            <a:chExt cx="5158677" cy="3027467"/>
          </a:xfrm>
        </p:grpSpPr>
        <p:sp>
          <p:nvSpPr>
            <p:cNvPr id="713" name="Google Shape;713;p18"/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/>
              <a:ahLst/>
              <a:cxnLst/>
              <a:rect l="l" t="t" r="r" b="b"/>
              <a:pathLst>
                <a:path w="1906136" h="2468044" extrusionOk="0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/>
              <a:ahLst/>
              <a:cxnLst/>
              <a:rect l="l" t="t" r="r" b="b"/>
              <a:pathLst>
                <a:path w="2992697" h="1030680" extrusionOk="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/>
              <a:ahLst/>
              <a:cxnLst/>
              <a:rect l="l" t="t" r="r" b="b"/>
              <a:pathLst>
                <a:path w="34149" h="15522" extrusionOk="0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/>
              <a:ahLst/>
              <a:cxnLst/>
              <a:rect l="l" t="t" r="r" b="b"/>
              <a:pathLst>
                <a:path w="34149" h="9313" extrusionOk="0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/>
              <a:ahLst/>
              <a:cxnLst/>
              <a:rect l="l" t="t" r="r" b="b"/>
              <a:pathLst>
                <a:path w="37253" h="40357" extrusionOk="0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/>
              <a:ahLst/>
              <a:cxnLst/>
              <a:rect l="l" t="t" r="r" b="b"/>
              <a:pathLst>
                <a:path w="170745" h="90029" extrusionOk="0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/>
              <a:ahLst/>
              <a:cxnLst/>
              <a:rect l="l" t="t" r="r" b="b"/>
              <a:pathLst>
                <a:path w="139700" h="152118" extrusionOk="0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/>
              <a:ahLst/>
              <a:cxnLst/>
              <a:rect l="l" t="t" r="r" b="b"/>
              <a:pathLst>
                <a:path w="24835" h="12417" extrusionOk="0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/>
              <a:ahLst/>
              <a:cxnLst/>
              <a:rect l="l" t="t" r="r" b="b"/>
              <a:pathLst>
                <a:path w="12417" h="6208" extrusionOk="0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/>
              <a:ahLst/>
              <a:cxnLst/>
              <a:rect l="l" t="t" r="r" b="b"/>
              <a:pathLst>
                <a:path w="96238" h="58984" extrusionOk="0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/>
              <a:ahLst/>
              <a:cxnLst/>
              <a:rect l="l" t="t" r="r" b="b"/>
              <a:pathLst>
                <a:path w="43462" h="27940" extrusionOk="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/>
              <a:ahLst/>
              <a:cxnLst/>
              <a:rect l="l" t="t" r="r" b="b"/>
              <a:pathLst>
                <a:path w="260774" h="310445" extrusionOk="0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/>
              <a:ahLst/>
              <a:cxnLst/>
              <a:rect l="l" t="t" r="r" b="b"/>
              <a:pathLst>
                <a:path w="15522" h="12417" extrusionOk="0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/>
              <a:ahLst/>
              <a:cxnLst/>
              <a:rect l="l" t="t" r="r" b="b"/>
              <a:pathLst>
                <a:path w="15522" h="6208" extrusionOk="0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/>
              <a:ahLst/>
              <a:cxnLst/>
              <a:rect l="l" t="t" r="r" b="b"/>
              <a:pathLst>
                <a:path w="71402" h="49671" extrusionOk="0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/>
              <a:ahLst/>
              <a:cxnLst/>
              <a:rect l="l" t="t" r="r" b="b"/>
              <a:pathLst>
                <a:path w="108656" h="80715" extrusionOk="0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/>
              <a:ahLst/>
              <a:cxnLst/>
              <a:rect l="l" t="t" r="r" b="b"/>
              <a:pathLst>
                <a:path w="12417" h="9313" extrusionOk="0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/>
              <a:ahLst/>
              <a:cxnLst/>
              <a:rect l="l" t="t" r="r" b="b"/>
              <a:pathLst>
                <a:path w="12417" h="12417" extrusionOk="0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/>
              <a:ahLst/>
              <a:cxnLst/>
              <a:rect l="l" t="t" r="r" b="b"/>
              <a:pathLst>
                <a:path w="15522" h="6208" extrusionOk="0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/>
              <a:ahLst/>
              <a:cxnLst/>
              <a:rect l="l" t="t" r="r" b="b"/>
              <a:pathLst>
                <a:path w="12417" h="24835" extrusionOk="0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/>
              <a:ahLst/>
              <a:cxnLst/>
              <a:rect l="l" t="t" r="r" b="b"/>
              <a:pathLst>
                <a:path w="406683" h="447041" extrusionOk="0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/>
              <a:ahLst/>
              <a:cxnLst/>
              <a:rect l="l" t="t" r="r" b="b"/>
              <a:pathLst>
                <a:path w="43462" h="15522" extrusionOk="0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/>
              <a:ahLst/>
              <a:cxnLst/>
              <a:rect l="l" t="t" r="r" b="b"/>
              <a:pathLst>
                <a:path w="24835" h="9313" extrusionOk="0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/>
              <a:ahLst/>
              <a:cxnLst/>
              <a:rect l="l" t="t" r="r" b="b"/>
              <a:pathLst>
                <a:path w="24835" h="40357" extrusionOk="0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/>
              <a:ahLst/>
              <a:cxnLst/>
              <a:rect l="l" t="t" r="r" b="b"/>
              <a:pathLst>
                <a:path w="34149" h="21731" extrusionOk="0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/>
              <a:ahLst/>
              <a:cxnLst/>
              <a:rect l="l" t="t" r="r" b="b"/>
              <a:pathLst>
                <a:path w="2967861" h="2340761" extrusionOk="0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/>
              <a:ahLst/>
              <a:cxnLst/>
              <a:rect l="l" t="t" r="r" b="b"/>
              <a:pathLst>
                <a:path w="74506" h="99342" extrusionOk="0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/>
              <a:ahLst/>
              <a:cxnLst/>
              <a:rect l="l" t="t" r="r" b="b"/>
              <a:pathLst>
                <a:path w="40357" h="34149" extrusionOk="0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/>
              <a:ahLst/>
              <a:cxnLst/>
              <a:rect l="l" t="t" r="r" b="b"/>
              <a:pathLst>
                <a:path w="55880" h="96238" extrusionOk="0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/>
              <a:ahLst/>
              <a:cxnLst/>
              <a:rect l="l" t="t" r="r" b="b"/>
              <a:pathLst>
                <a:path w="21731" h="27940" extrusionOk="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/>
              <a:ahLst/>
              <a:cxnLst/>
              <a:rect l="l" t="t" r="r" b="b"/>
              <a:pathLst>
                <a:path w="86924" h="68298" extrusionOk="0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/>
              <a:ahLst/>
              <a:cxnLst/>
              <a:rect l="l" t="t" r="r" b="b"/>
              <a:pathLst>
                <a:path w="235938" h="102447" extrusionOk="0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/>
              <a:ahLst/>
              <a:cxnLst/>
              <a:rect l="l" t="t" r="r" b="b"/>
              <a:pathLst>
                <a:path w="24835" h="58984" extrusionOk="0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/>
              <a:ahLst/>
              <a:cxnLst/>
              <a:rect l="l" t="t" r="r" b="b"/>
              <a:pathLst>
                <a:path w="68298" h="65193" extrusionOk="0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/>
              <a:ahLst/>
              <a:cxnLst/>
              <a:rect l="l" t="t" r="r" b="b"/>
              <a:pathLst>
                <a:path w="83820" h="139700" extrusionOk="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/>
              <a:ahLst/>
              <a:cxnLst/>
              <a:rect l="l" t="t" r="r" b="b"/>
              <a:pathLst>
                <a:path w="46566" h="15522" extrusionOk="0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/>
              <a:ahLst/>
              <a:cxnLst/>
              <a:rect l="l" t="t" r="r" b="b"/>
              <a:pathLst>
                <a:path w="55880" h="31044" extrusionOk="0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/>
              <a:ahLst/>
              <a:cxnLst/>
              <a:rect l="l" t="t" r="r" b="b"/>
              <a:pathLst>
                <a:path w="15522" h="12417" extrusionOk="0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/>
              <a:ahLst/>
              <a:cxnLst/>
              <a:rect l="l" t="t" r="r" b="b"/>
              <a:pathLst>
                <a:path w="40357" h="46566" extrusionOk="0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/>
              <a:ahLst/>
              <a:cxnLst/>
              <a:rect l="l" t="t" r="r" b="b"/>
              <a:pathLst>
                <a:path w="24835" h="12417" extrusionOk="0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/>
              <a:ahLst/>
              <a:cxnLst/>
              <a:rect l="l" t="t" r="r" b="b"/>
              <a:pathLst>
                <a:path w="27940" h="15522" extrusionOk="0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/>
              <a:ahLst/>
              <a:cxnLst/>
              <a:rect l="l" t="t" r="r" b="b"/>
              <a:pathLst>
                <a:path w="18626" h="37253" extrusionOk="0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/>
              <a:ahLst/>
              <a:cxnLst/>
              <a:rect l="l" t="t" r="r" b="b"/>
              <a:pathLst>
                <a:path w="149013" h="161431" extrusionOk="0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/>
              <a:ahLst/>
              <a:cxnLst/>
              <a:rect l="l" t="t" r="r" b="b"/>
              <a:pathLst>
                <a:path w="15522" h="46566" extrusionOk="0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/>
              <a:ahLst/>
              <a:cxnLst/>
              <a:rect l="l" t="t" r="r" b="b"/>
              <a:pathLst>
                <a:path w="58984" h="31044" extrusionOk="0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/>
              <a:ahLst/>
              <a:cxnLst/>
              <a:rect l="l" t="t" r="r" b="b"/>
              <a:pathLst>
                <a:path w="291819" h="152118" extrusionOk="0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/>
              <a:ahLst/>
              <a:cxnLst/>
              <a:rect l="l" t="t" r="r" b="b"/>
              <a:pathLst>
                <a:path w="37253" h="34149" extrusionOk="0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/>
              <a:ahLst/>
              <a:cxnLst/>
              <a:rect l="l" t="t" r="r" b="b"/>
              <a:pathLst>
                <a:path w="43462" h="34149" extrusionOk="0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/>
              <a:ahLst/>
              <a:cxnLst/>
              <a:rect l="l" t="t" r="r" b="b"/>
              <a:pathLst>
                <a:path w="18626" h="31044" extrusionOk="0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/>
              <a:ahLst/>
              <a:cxnLst/>
              <a:rect l="l" t="t" r="r" b="b"/>
              <a:pathLst>
                <a:path w="12417" h="18626" extrusionOk="0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/>
              <a:ahLst/>
              <a:cxnLst/>
              <a:rect l="l" t="t" r="r" b="b"/>
              <a:pathLst>
                <a:path w="24835" h="15522" extrusionOk="0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/>
              <a:ahLst/>
              <a:cxnLst/>
              <a:rect l="l" t="t" r="r" b="b"/>
              <a:pathLst>
                <a:path w="18626" h="9313" extrusionOk="0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/>
              <a:ahLst/>
              <a:cxnLst/>
              <a:rect l="l" t="t" r="r" b="b"/>
              <a:pathLst>
                <a:path w="34149" h="15522" extrusionOk="0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/>
              <a:ahLst/>
              <a:cxnLst/>
              <a:rect l="l" t="t" r="r" b="b"/>
              <a:pathLst>
                <a:path w="34149" h="12417" extrusionOk="0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/>
              <a:ahLst/>
              <a:cxnLst/>
              <a:rect l="l" t="t" r="r" b="b"/>
              <a:pathLst>
                <a:path w="229729" h="266983" extrusionOk="0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/>
              <a:ahLst/>
              <a:cxnLst/>
              <a:rect l="l" t="t" r="r" b="b"/>
              <a:pathLst>
                <a:path w="43462" h="18626" extrusionOk="0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/>
              <a:ahLst/>
              <a:cxnLst/>
              <a:rect l="l" t="t" r="r" b="b"/>
              <a:pathLst>
                <a:path w="15522" h="24835" extrusionOk="0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/>
              <a:ahLst/>
              <a:cxnLst/>
              <a:rect l="l" t="t" r="r" b="b"/>
              <a:pathLst>
                <a:path w="99342" h="108656" extrusionOk="0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/>
              <a:ahLst/>
              <a:cxnLst/>
              <a:rect l="l" t="t" r="r" b="b"/>
              <a:pathLst>
                <a:path w="21731" h="34149" extrusionOk="0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/>
              <a:ahLst/>
              <a:cxnLst/>
              <a:rect l="l" t="t" r="r" b="b"/>
              <a:pathLst>
                <a:path w="24835" h="55880" extrusionOk="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/>
              <a:ahLst/>
              <a:cxnLst/>
              <a:rect l="l" t="t" r="r" b="b"/>
              <a:pathLst>
                <a:path w="599160" h="468773" extrusionOk="0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/>
              <a:ahLst/>
              <a:cxnLst/>
              <a:rect l="l" t="t" r="r" b="b"/>
              <a:pathLst>
                <a:path w="55880" h="37253" extrusionOk="0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/>
              <a:ahLst/>
              <a:cxnLst/>
              <a:rect l="l" t="t" r="r" b="b"/>
              <a:pathLst>
                <a:path w="301132" h="207998" extrusionOk="0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/>
              <a:ahLst/>
              <a:cxnLst/>
              <a:rect l="l" t="t" r="r" b="b"/>
              <a:pathLst>
                <a:path w="24835" h="21731" extrusionOk="0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/>
              <a:ahLst/>
              <a:cxnLst/>
              <a:rect l="l" t="t" r="r" b="b"/>
              <a:pathLst>
                <a:path w="93133" h="145909" extrusionOk="0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/>
              <a:ahLst/>
              <a:cxnLst/>
              <a:rect l="l" t="t" r="r" b="b"/>
              <a:pathLst>
                <a:path w="117969" h="136596" extrusionOk="0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/>
              <a:ahLst/>
              <a:cxnLst/>
              <a:rect l="l" t="t" r="r" b="b"/>
              <a:pathLst>
                <a:path w="18626" h="27940" extrusionOk="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/>
              <a:ahLst/>
              <a:cxnLst/>
              <a:rect l="l" t="t" r="r" b="b"/>
              <a:pathLst>
                <a:path w="18626" h="21731" extrusionOk="0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/>
              <a:ahLst/>
              <a:cxnLst/>
              <a:rect l="l" t="t" r="r" b="b"/>
              <a:pathLst>
                <a:path w="18626" h="15522" extrusionOk="0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/>
              <a:ahLst/>
              <a:cxnLst/>
              <a:rect l="l" t="t" r="r" b="b"/>
              <a:pathLst>
                <a:path w="12417" h="12417" extrusionOk="0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/>
              <a:ahLst/>
              <a:cxnLst/>
              <a:rect l="l" t="t" r="r" b="b"/>
              <a:pathLst>
                <a:path w="52775" h="68298" extrusionOk="0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/>
              <a:ahLst/>
              <a:cxnLst/>
              <a:rect l="l" t="t" r="r" b="b"/>
              <a:pathLst>
                <a:path w="9313" h="12417" extrusionOk="0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/>
              <a:ahLst/>
              <a:cxnLst/>
              <a:rect l="l" t="t" r="r" b="b"/>
              <a:pathLst>
                <a:path w="34149" h="18626" extrusionOk="0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/>
              <a:ahLst/>
              <a:cxnLst/>
              <a:rect l="l" t="t" r="r" b="b"/>
              <a:pathLst>
                <a:path w="155222" h="58984" extrusionOk="0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/>
              <a:ahLst/>
              <a:cxnLst/>
              <a:rect l="l" t="t" r="r" b="b"/>
              <a:pathLst>
                <a:path w="12417" h="24835" extrusionOk="0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/>
              <a:ahLst/>
              <a:cxnLst/>
              <a:rect l="l" t="t" r="r" b="b"/>
              <a:pathLst>
                <a:path w="27940" h="15522" extrusionOk="0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/>
              <a:ahLst/>
              <a:cxnLst/>
              <a:rect l="l" t="t" r="r" b="b"/>
              <a:pathLst>
                <a:path w="99342" h="207998" extrusionOk="0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/>
              <a:ahLst/>
              <a:cxnLst/>
              <a:rect l="l" t="t" r="r" b="b"/>
              <a:pathLst>
                <a:path w="74506" h="31044" extrusionOk="0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/>
              <a:ahLst/>
              <a:cxnLst/>
              <a:rect l="l" t="t" r="r" b="b"/>
              <a:pathLst>
                <a:path w="34149" h="31044" extrusionOk="0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/>
              <a:ahLst/>
              <a:cxnLst/>
              <a:rect l="l" t="t" r="r" b="b"/>
              <a:pathLst>
                <a:path w="12417" h="18626" extrusionOk="0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/>
              <a:ahLst/>
              <a:cxnLst/>
              <a:rect l="l" t="t" r="r" b="b"/>
              <a:pathLst>
                <a:path w="58984" h="52775" extrusionOk="0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/>
              <a:ahLst/>
              <a:cxnLst/>
              <a:rect l="l" t="t" r="r" b="b"/>
              <a:pathLst>
                <a:path w="86924" h="34149" extrusionOk="0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/>
              <a:ahLst/>
              <a:cxnLst/>
              <a:rect l="l" t="t" r="r" b="b"/>
              <a:pathLst>
                <a:path w="34149" h="12417" extrusionOk="0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/>
              <a:ahLst/>
              <a:cxnLst/>
              <a:rect l="l" t="t" r="r" b="b"/>
              <a:pathLst>
                <a:path w="55880" h="43462" extrusionOk="0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/>
              <a:ahLst/>
              <a:cxnLst/>
              <a:rect l="l" t="t" r="r" b="b"/>
              <a:pathLst>
                <a:path w="24835" h="21731" extrusionOk="0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/>
              <a:ahLst/>
              <a:cxnLst/>
              <a:rect l="l" t="t" r="r" b="b"/>
              <a:pathLst>
                <a:path w="37253" h="31044" extrusionOk="0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/>
              <a:ahLst/>
              <a:cxnLst/>
              <a:rect l="l" t="t" r="r" b="b"/>
              <a:pathLst>
                <a:path w="18626" h="9313" extrusionOk="0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/>
              <a:ahLst/>
              <a:cxnLst/>
              <a:rect l="l" t="t" r="r" b="b"/>
              <a:pathLst>
                <a:path w="31044" h="34149" extrusionOk="0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/>
              <a:ahLst/>
              <a:cxnLst/>
              <a:rect l="l" t="t" r="r" b="b"/>
              <a:pathLst>
                <a:path w="245252" h="170745" extrusionOk="0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/>
              <a:ahLst/>
              <a:cxnLst/>
              <a:rect l="l" t="t" r="r" b="b"/>
              <a:pathLst>
                <a:path w="37253" h="27940" extrusionOk="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/>
              <a:ahLst/>
              <a:cxnLst/>
              <a:rect l="l" t="t" r="r" b="b"/>
              <a:pathLst>
                <a:path w="93133" h="86924" extrusionOk="0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/>
              <a:ahLst/>
              <a:cxnLst/>
              <a:rect l="l" t="t" r="r" b="b"/>
              <a:pathLst>
                <a:path w="93133" h="111760" extrusionOk="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/>
              <a:ahLst/>
              <a:cxnLst/>
              <a:rect l="l" t="t" r="r" b="b"/>
              <a:pathLst>
                <a:path w="27940" h="40357" extrusionOk="0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/>
              <a:ahLst/>
              <a:cxnLst/>
              <a:rect l="l" t="t" r="r" b="b"/>
              <a:pathLst>
                <a:path w="40357" h="34149" extrusionOk="0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/>
              <a:ahLst/>
              <a:cxnLst/>
              <a:rect l="l" t="t" r="r" b="b"/>
              <a:pathLst>
                <a:path w="12417" h="15522" extrusionOk="0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/>
              <a:ahLst/>
              <a:cxnLst/>
              <a:rect l="l" t="t" r="r" b="b"/>
              <a:pathLst>
                <a:path w="21731" h="27940" extrusionOk="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/>
              <a:ahLst/>
              <a:cxnLst/>
              <a:rect l="l" t="t" r="r" b="b"/>
              <a:pathLst>
                <a:path w="43462" h="189371" extrusionOk="0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/>
              <a:ahLst/>
              <a:cxnLst/>
              <a:rect l="l" t="t" r="r" b="b"/>
              <a:pathLst>
                <a:path w="34149" h="43462" extrusionOk="0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/>
              <a:ahLst/>
              <a:cxnLst/>
              <a:rect l="l" t="t" r="r" b="b"/>
              <a:pathLst>
                <a:path w="18626" h="18626" extrusionOk="0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/>
              <a:ahLst/>
              <a:cxnLst/>
              <a:rect l="l" t="t" r="r" b="b"/>
              <a:pathLst>
                <a:path w="111760" h="217312" extrusionOk="0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/>
              <a:ahLst/>
              <a:cxnLst/>
              <a:rect l="l" t="t" r="r" b="b"/>
              <a:pathLst>
                <a:path w="24835" h="34149" extrusionOk="0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/>
              <a:ahLst/>
              <a:cxnLst/>
              <a:rect l="l" t="t" r="r" b="b"/>
              <a:pathLst>
                <a:path w="49671" h="27940" extrusionOk="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/>
              <a:ahLst/>
              <a:cxnLst/>
              <a:rect l="l" t="t" r="r" b="b"/>
              <a:pathLst>
                <a:path w="15522" h="9313" extrusionOk="0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/>
              <a:ahLst/>
              <a:cxnLst/>
              <a:rect l="l" t="t" r="r" b="b"/>
              <a:pathLst>
                <a:path w="55880" h="21731" extrusionOk="0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/>
              <a:ahLst/>
              <a:cxnLst/>
              <a:rect l="l" t="t" r="r" b="b"/>
              <a:pathLst>
                <a:path w="18626" h="27940" extrusionOk="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/>
              <a:ahLst/>
              <a:cxnLst/>
              <a:rect l="l" t="t" r="r" b="b"/>
              <a:pathLst>
                <a:path w="52775" h="80715" extrusionOk="0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/>
              <a:ahLst/>
              <a:cxnLst/>
              <a:rect l="l" t="t" r="r" b="b"/>
              <a:pathLst>
                <a:path w="31044" h="18626" extrusionOk="0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/>
              <a:ahLst/>
              <a:cxnLst/>
              <a:rect l="l" t="t" r="r" b="b"/>
              <a:pathLst>
                <a:path w="158327" h="117969" extrusionOk="0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5" name="Google Shape;825;p18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500" b="1">
                <a:latin typeface="Times New Roman"/>
                <a:ea typeface="Times New Roman"/>
                <a:cs typeface="Times New Roman"/>
                <a:sym typeface="Times New Roman"/>
              </a:rPr>
              <a:t>PROTECTION</a:t>
            </a:r>
            <a:endParaRPr sz="45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26" name="Google Shape;826;p18"/>
          <p:cNvGrpSpPr/>
          <p:nvPr/>
        </p:nvGrpSpPr>
        <p:grpSpPr>
          <a:xfrm>
            <a:off x="2681334" y="4025940"/>
            <a:ext cx="6829332" cy="2832060"/>
            <a:chOff x="2681334" y="4025940"/>
            <a:chExt cx="6829332" cy="2832060"/>
          </a:xfrm>
        </p:grpSpPr>
        <p:sp>
          <p:nvSpPr>
            <p:cNvPr id="827" name="Google Shape;827;p18"/>
            <p:cNvSpPr/>
            <p:nvPr/>
          </p:nvSpPr>
          <p:spPr>
            <a:xfrm>
              <a:off x="5533848" y="4295986"/>
              <a:ext cx="632113" cy="1064510"/>
            </a:xfrm>
            <a:custGeom>
              <a:avLst/>
              <a:gdLst/>
              <a:ahLst/>
              <a:cxnLst/>
              <a:rect l="l" t="t" r="r" b="b"/>
              <a:pathLst>
                <a:path w="632113" h="1064510" extrusionOk="0">
                  <a:moveTo>
                    <a:pt x="604713" y="174215"/>
                  </a:moveTo>
                  <a:cubicBezTo>
                    <a:pt x="595593" y="181308"/>
                    <a:pt x="591539" y="191442"/>
                    <a:pt x="588499" y="201913"/>
                  </a:cubicBezTo>
                  <a:cubicBezTo>
                    <a:pt x="584783" y="214749"/>
                    <a:pt x="581406" y="227585"/>
                    <a:pt x="578028" y="240420"/>
                  </a:cubicBezTo>
                  <a:cubicBezTo>
                    <a:pt x="576339" y="232651"/>
                    <a:pt x="556410" y="115102"/>
                    <a:pt x="551680" y="85039"/>
                  </a:cubicBezTo>
                  <a:cubicBezTo>
                    <a:pt x="538169" y="1607"/>
                    <a:pt x="503040" y="-17647"/>
                    <a:pt x="426362" y="15118"/>
                  </a:cubicBezTo>
                  <a:cubicBezTo>
                    <a:pt x="425349" y="15456"/>
                    <a:pt x="424336" y="16131"/>
                    <a:pt x="423322" y="16469"/>
                  </a:cubicBezTo>
                  <a:cubicBezTo>
                    <a:pt x="325703" y="63421"/>
                    <a:pt x="223016" y="68488"/>
                    <a:pt x="117965" y="51599"/>
                  </a:cubicBezTo>
                  <a:cubicBezTo>
                    <a:pt x="73039" y="44168"/>
                    <a:pt x="39261" y="67812"/>
                    <a:pt x="44328" y="112738"/>
                  </a:cubicBezTo>
                  <a:cubicBezTo>
                    <a:pt x="50070" y="161717"/>
                    <a:pt x="59866" y="288048"/>
                    <a:pt x="59866" y="288048"/>
                  </a:cubicBezTo>
                  <a:cubicBezTo>
                    <a:pt x="55812" y="275212"/>
                    <a:pt x="51759" y="262039"/>
                    <a:pt x="47368" y="249203"/>
                  </a:cubicBezTo>
                  <a:cubicBezTo>
                    <a:pt x="41288" y="231976"/>
                    <a:pt x="38586" y="213060"/>
                    <a:pt x="24736" y="199549"/>
                  </a:cubicBezTo>
                  <a:cubicBezTo>
                    <a:pt x="16292" y="203264"/>
                    <a:pt x="10212" y="209006"/>
                    <a:pt x="7171" y="217451"/>
                  </a:cubicBezTo>
                  <a:cubicBezTo>
                    <a:pt x="-13433" y="273861"/>
                    <a:pt x="12238" y="364050"/>
                    <a:pt x="60204" y="401882"/>
                  </a:cubicBezTo>
                  <a:cubicBezTo>
                    <a:pt x="68648" y="408637"/>
                    <a:pt x="77768" y="414042"/>
                    <a:pt x="80471" y="425864"/>
                  </a:cubicBezTo>
                  <a:cubicBezTo>
                    <a:pt x="87902" y="460318"/>
                    <a:pt x="98373" y="508284"/>
                    <a:pt x="136543" y="577192"/>
                  </a:cubicBezTo>
                  <a:cubicBezTo>
                    <a:pt x="134854" y="592730"/>
                    <a:pt x="133165" y="611308"/>
                    <a:pt x="129787" y="618064"/>
                  </a:cubicBezTo>
                  <a:lnTo>
                    <a:pt x="128436" y="617388"/>
                  </a:lnTo>
                  <a:cubicBezTo>
                    <a:pt x="102089" y="659274"/>
                    <a:pt x="75066" y="753516"/>
                    <a:pt x="92293" y="795401"/>
                  </a:cubicBezTo>
                  <a:cubicBezTo>
                    <a:pt x="116614" y="854851"/>
                    <a:pt x="339889" y="1059549"/>
                    <a:pt x="344281" y="1063602"/>
                  </a:cubicBezTo>
                  <a:cubicBezTo>
                    <a:pt x="345632" y="1066304"/>
                    <a:pt x="350699" y="1062251"/>
                    <a:pt x="353401" y="1060900"/>
                  </a:cubicBezTo>
                  <a:cubicBezTo>
                    <a:pt x="368601" y="1047388"/>
                    <a:pt x="524658" y="949093"/>
                    <a:pt x="551005" y="745746"/>
                  </a:cubicBezTo>
                  <a:cubicBezTo>
                    <a:pt x="556747" y="702510"/>
                    <a:pt x="569583" y="655896"/>
                    <a:pt x="534454" y="617051"/>
                  </a:cubicBezTo>
                  <a:cubicBezTo>
                    <a:pt x="533778" y="614010"/>
                    <a:pt x="533440" y="597459"/>
                    <a:pt x="535805" y="558614"/>
                  </a:cubicBezTo>
                  <a:cubicBezTo>
                    <a:pt x="566205" y="469439"/>
                    <a:pt x="569921" y="380601"/>
                    <a:pt x="605388" y="352903"/>
                  </a:cubicBezTo>
                  <a:cubicBezTo>
                    <a:pt x="614846" y="345472"/>
                    <a:pt x="618224" y="327907"/>
                    <a:pt x="620927" y="314395"/>
                  </a:cubicBezTo>
                  <a:cubicBezTo>
                    <a:pt x="627682" y="280279"/>
                    <a:pt x="630384" y="245487"/>
                    <a:pt x="632073" y="210695"/>
                  </a:cubicBezTo>
                  <a:cubicBezTo>
                    <a:pt x="632749" y="190428"/>
                    <a:pt x="624980" y="178268"/>
                    <a:pt x="604713" y="174215"/>
                  </a:cubicBezTo>
                  <a:close/>
                </a:path>
              </a:pathLst>
            </a:custGeom>
            <a:solidFill>
              <a:srgbClr val="EABB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5495711" y="4025940"/>
              <a:ext cx="661765" cy="563160"/>
            </a:xfrm>
            <a:custGeom>
              <a:avLst/>
              <a:gdLst/>
              <a:ahLst/>
              <a:cxnLst/>
              <a:rect l="l" t="t" r="r" b="b"/>
              <a:pathLst>
                <a:path w="661765" h="563160" extrusionOk="0">
                  <a:moveTo>
                    <a:pt x="85505" y="524315"/>
                  </a:moveTo>
                  <a:cubicBezTo>
                    <a:pt x="89896" y="537151"/>
                    <a:pt x="93949" y="550325"/>
                    <a:pt x="98003" y="563160"/>
                  </a:cubicBezTo>
                  <a:cubicBezTo>
                    <a:pt x="98003" y="563160"/>
                    <a:pt x="88207" y="436829"/>
                    <a:pt x="82464" y="387850"/>
                  </a:cubicBezTo>
                  <a:cubicBezTo>
                    <a:pt x="77398" y="342925"/>
                    <a:pt x="111176" y="319618"/>
                    <a:pt x="156102" y="326711"/>
                  </a:cubicBezTo>
                  <a:cubicBezTo>
                    <a:pt x="261153" y="343600"/>
                    <a:pt x="363501" y="338534"/>
                    <a:pt x="461459" y="291582"/>
                  </a:cubicBezTo>
                  <a:cubicBezTo>
                    <a:pt x="462472" y="291244"/>
                    <a:pt x="463486" y="290568"/>
                    <a:pt x="464499" y="290230"/>
                  </a:cubicBezTo>
                  <a:cubicBezTo>
                    <a:pt x="541176" y="257465"/>
                    <a:pt x="576306" y="276381"/>
                    <a:pt x="589817" y="360152"/>
                  </a:cubicBezTo>
                  <a:cubicBezTo>
                    <a:pt x="594546" y="390215"/>
                    <a:pt x="614475" y="507764"/>
                    <a:pt x="616164" y="515533"/>
                  </a:cubicBezTo>
                  <a:cubicBezTo>
                    <a:pt x="619542" y="502697"/>
                    <a:pt x="622920" y="489861"/>
                    <a:pt x="626636" y="477025"/>
                  </a:cubicBezTo>
                  <a:cubicBezTo>
                    <a:pt x="629676" y="466554"/>
                    <a:pt x="633729" y="456420"/>
                    <a:pt x="642849" y="449327"/>
                  </a:cubicBezTo>
                  <a:cubicBezTo>
                    <a:pt x="641498" y="409806"/>
                    <a:pt x="654334" y="371974"/>
                    <a:pt x="658387" y="333467"/>
                  </a:cubicBezTo>
                  <a:cubicBezTo>
                    <a:pt x="665481" y="265572"/>
                    <a:pt x="664468" y="194637"/>
                    <a:pt x="624609" y="138903"/>
                  </a:cubicBezTo>
                  <a:cubicBezTo>
                    <a:pt x="587791" y="87560"/>
                    <a:pt x="535096" y="46012"/>
                    <a:pt x="472606" y="25069"/>
                  </a:cubicBezTo>
                  <a:cubicBezTo>
                    <a:pt x="413493" y="5140"/>
                    <a:pt x="357421" y="-10060"/>
                    <a:pt x="288851" y="8180"/>
                  </a:cubicBezTo>
                  <a:cubicBezTo>
                    <a:pt x="205418" y="30474"/>
                    <a:pt x="127052" y="49052"/>
                    <a:pt x="69629" y="118636"/>
                  </a:cubicBezTo>
                  <a:cubicBezTo>
                    <a:pt x="41930" y="152414"/>
                    <a:pt x="8152" y="186868"/>
                    <a:pt x="2072" y="228078"/>
                  </a:cubicBezTo>
                  <a:cubicBezTo>
                    <a:pt x="-4008" y="267599"/>
                    <a:pt x="3423" y="312186"/>
                    <a:pt x="22677" y="351707"/>
                  </a:cubicBezTo>
                  <a:cubicBezTo>
                    <a:pt x="41930" y="390552"/>
                    <a:pt x="58144" y="431087"/>
                    <a:pt x="62535" y="474999"/>
                  </a:cubicBezTo>
                  <a:lnTo>
                    <a:pt x="62535" y="474999"/>
                  </a:lnTo>
                  <a:cubicBezTo>
                    <a:pt x="77060" y="488172"/>
                    <a:pt x="79424" y="507088"/>
                    <a:pt x="85505" y="524315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5555779" y="4467369"/>
              <a:ext cx="592712" cy="253174"/>
            </a:xfrm>
            <a:custGeom>
              <a:avLst/>
              <a:gdLst/>
              <a:ahLst/>
              <a:cxnLst/>
              <a:rect l="l" t="t" r="r" b="b"/>
              <a:pathLst>
                <a:path w="592712" h="253174" extrusionOk="0">
                  <a:moveTo>
                    <a:pt x="590212" y="3507"/>
                  </a:moveTo>
                  <a:cubicBezTo>
                    <a:pt x="587510" y="467"/>
                    <a:pt x="580755" y="-1898"/>
                    <a:pt x="579066" y="2156"/>
                  </a:cubicBezTo>
                  <a:lnTo>
                    <a:pt x="562176" y="48432"/>
                  </a:lnTo>
                  <a:cubicBezTo>
                    <a:pt x="554745" y="68024"/>
                    <a:pt x="540220" y="85251"/>
                    <a:pt x="519615" y="85926"/>
                  </a:cubicBezTo>
                  <a:lnTo>
                    <a:pt x="446316" y="90318"/>
                  </a:lnTo>
                  <a:cubicBezTo>
                    <a:pt x="405444" y="96735"/>
                    <a:pt x="358154" y="101127"/>
                    <a:pt x="323025" y="118691"/>
                  </a:cubicBezTo>
                  <a:lnTo>
                    <a:pt x="303433" y="131527"/>
                  </a:lnTo>
                  <a:cubicBezTo>
                    <a:pt x="291273" y="139296"/>
                    <a:pt x="276073" y="139972"/>
                    <a:pt x="263575" y="132541"/>
                  </a:cubicBezTo>
                  <a:lnTo>
                    <a:pt x="244321" y="121056"/>
                  </a:lnTo>
                  <a:cubicBezTo>
                    <a:pt x="219325" y="110247"/>
                    <a:pt x="187235" y="108220"/>
                    <a:pt x="160213" y="108220"/>
                  </a:cubicBezTo>
                  <a:lnTo>
                    <a:pt x="62593" y="106531"/>
                  </a:lnTo>
                  <a:cubicBezTo>
                    <a:pt x="45703" y="106531"/>
                    <a:pt x="35908" y="98424"/>
                    <a:pt x="27801" y="83562"/>
                  </a:cubicBezTo>
                  <a:lnTo>
                    <a:pt x="1116" y="15667"/>
                  </a:lnTo>
                  <a:cubicBezTo>
                    <a:pt x="1791" y="19721"/>
                    <a:pt x="2129" y="23436"/>
                    <a:pt x="2805" y="27490"/>
                  </a:cubicBezTo>
                  <a:cubicBezTo>
                    <a:pt x="2129" y="35596"/>
                    <a:pt x="-1586" y="44041"/>
                    <a:pt x="778" y="51810"/>
                  </a:cubicBezTo>
                  <a:cubicBezTo>
                    <a:pt x="12938" y="93358"/>
                    <a:pt x="23747" y="135243"/>
                    <a:pt x="39285" y="175777"/>
                  </a:cubicBezTo>
                  <a:cubicBezTo>
                    <a:pt x="61241" y="232525"/>
                    <a:pt x="71713" y="252792"/>
                    <a:pt x="131501" y="252116"/>
                  </a:cubicBezTo>
                  <a:cubicBezTo>
                    <a:pt x="143323" y="251779"/>
                    <a:pt x="186897" y="253468"/>
                    <a:pt x="198720" y="253130"/>
                  </a:cubicBezTo>
                  <a:cubicBezTo>
                    <a:pt x="227094" y="252792"/>
                    <a:pt x="252090" y="233201"/>
                    <a:pt x="268641" y="206853"/>
                  </a:cubicBezTo>
                  <a:cubicBezTo>
                    <a:pt x="280802" y="187600"/>
                    <a:pt x="297015" y="186924"/>
                    <a:pt x="310189" y="206178"/>
                  </a:cubicBezTo>
                  <a:cubicBezTo>
                    <a:pt x="322687" y="224418"/>
                    <a:pt x="340252" y="244347"/>
                    <a:pt x="360181" y="245699"/>
                  </a:cubicBezTo>
                  <a:cubicBezTo>
                    <a:pt x="391595" y="247725"/>
                    <a:pt x="423347" y="249076"/>
                    <a:pt x="454423" y="245699"/>
                  </a:cubicBezTo>
                  <a:cubicBezTo>
                    <a:pt x="492593" y="241645"/>
                    <a:pt x="520967" y="226445"/>
                    <a:pt x="538531" y="185573"/>
                  </a:cubicBezTo>
                  <a:cubicBezTo>
                    <a:pt x="559812" y="134905"/>
                    <a:pt x="570959" y="82549"/>
                    <a:pt x="585146" y="30192"/>
                  </a:cubicBezTo>
                  <a:cubicBezTo>
                    <a:pt x="587848" y="20058"/>
                    <a:pt x="595617" y="13640"/>
                    <a:pt x="591564" y="4182"/>
                  </a:cubicBezTo>
                  <a:cubicBezTo>
                    <a:pt x="590888" y="4858"/>
                    <a:pt x="590550" y="4182"/>
                    <a:pt x="590212" y="3507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4920528" y="4979917"/>
              <a:ext cx="1929421" cy="1381560"/>
            </a:xfrm>
            <a:custGeom>
              <a:avLst/>
              <a:gdLst/>
              <a:ahLst/>
              <a:cxnLst/>
              <a:rect l="l" t="t" r="r" b="b"/>
              <a:pathLst>
                <a:path w="1929421" h="1381560" extrusionOk="0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cubicBezTo>
                    <a:pt x="83413" y="1374784"/>
                    <a:pt x="83413" y="1374784"/>
                    <a:pt x="83413" y="1374784"/>
                  </a:cubic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2681334" y="6355039"/>
              <a:ext cx="6829332" cy="502961"/>
            </a:xfrm>
            <a:custGeom>
              <a:avLst/>
              <a:gdLst/>
              <a:ahLst/>
              <a:cxnLst/>
              <a:rect l="l" t="t" r="r" b="b"/>
              <a:pathLst>
                <a:path w="6829332" h="502961" extrusionOk="0">
                  <a:moveTo>
                    <a:pt x="6133158" y="0"/>
                  </a:moveTo>
                  <a:cubicBezTo>
                    <a:pt x="6178084" y="0"/>
                    <a:pt x="6213213" y="11485"/>
                    <a:pt x="6248681" y="39859"/>
                  </a:cubicBezTo>
                  <a:cubicBezTo>
                    <a:pt x="6431085" y="185782"/>
                    <a:pt x="6821564" y="490464"/>
                    <a:pt x="6829333" y="502962"/>
                  </a:cubicBezTo>
                  <a:cubicBezTo>
                    <a:pt x="4553001" y="502962"/>
                    <a:pt x="2276332" y="502962"/>
                    <a:pt x="0" y="502962"/>
                  </a:cubicBezTo>
                  <a:cubicBezTo>
                    <a:pt x="175310" y="372914"/>
                    <a:pt x="603621" y="56748"/>
                    <a:pt x="641116" y="27023"/>
                  </a:cubicBezTo>
                  <a:cubicBezTo>
                    <a:pt x="666449" y="7094"/>
                    <a:pt x="693472" y="338"/>
                    <a:pt x="725562" y="338"/>
                  </a:cubicBezTo>
                  <a:cubicBezTo>
                    <a:pt x="1236292" y="1014"/>
                    <a:pt x="5461642" y="1014"/>
                    <a:pt x="6133158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5002928" y="5605495"/>
              <a:ext cx="1680817" cy="952215"/>
            </a:xfrm>
            <a:custGeom>
              <a:avLst/>
              <a:gdLst/>
              <a:ahLst/>
              <a:cxnLst/>
              <a:rect l="l" t="t" r="r" b="b"/>
              <a:pathLst>
                <a:path w="1680817" h="952215" extrusionOk="0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5589148" y="4913712"/>
              <a:ext cx="274455" cy="431688"/>
            </a:xfrm>
            <a:custGeom>
              <a:avLst/>
              <a:gdLst/>
              <a:ahLst/>
              <a:cxnLst/>
              <a:rect l="l" t="t" r="r" b="b"/>
              <a:pathLst>
                <a:path w="274455" h="431688" extrusionOk="0">
                  <a:moveTo>
                    <a:pt x="72460" y="0"/>
                  </a:moveTo>
                  <a:cubicBezTo>
                    <a:pt x="56922" y="119238"/>
                    <a:pt x="125155" y="203009"/>
                    <a:pt x="193387" y="286779"/>
                  </a:cubicBezTo>
                  <a:cubicBezTo>
                    <a:pt x="202170" y="297588"/>
                    <a:pt x="217708" y="307046"/>
                    <a:pt x="215005" y="321571"/>
                  </a:cubicBezTo>
                  <a:cubicBezTo>
                    <a:pt x="205547" y="374941"/>
                    <a:pt x="241353" y="402302"/>
                    <a:pt x="274455" y="431689"/>
                  </a:cubicBezTo>
                  <a:cubicBezTo>
                    <a:pt x="231219" y="412773"/>
                    <a:pt x="180214" y="402977"/>
                    <a:pt x="174809" y="340825"/>
                  </a:cubicBezTo>
                  <a:cubicBezTo>
                    <a:pt x="172782" y="317518"/>
                    <a:pt x="153866" y="306371"/>
                    <a:pt x="131910" y="302655"/>
                  </a:cubicBezTo>
                  <a:cubicBezTo>
                    <a:pt x="110292" y="298940"/>
                    <a:pt x="94078" y="306709"/>
                    <a:pt x="83269" y="326300"/>
                  </a:cubicBezTo>
                  <a:cubicBezTo>
                    <a:pt x="64016" y="360079"/>
                    <a:pt x="44086" y="393181"/>
                    <a:pt x="16726" y="425609"/>
                  </a:cubicBezTo>
                  <a:cubicBezTo>
                    <a:pt x="11659" y="372577"/>
                    <a:pt x="3552" y="319882"/>
                    <a:pt x="1863" y="266850"/>
                  </a:cubicBezTo>
                  <a:cubicBezTo>
                    <a:pt x="-164" y="211791"/>
                    <a:pt x="-1852" y="156394"/>
                    <a:pt x="4228" y="101335"/>
                  </a:cubicBezTo>
                  <a:cubicBezTo>
                    <a:pt x="4903" y="94242"/>
                    <a:pt x="2201" y="86473"/>
                    <a:pt x="850" y="79042"/>
                  </a:cubicBezTo>
                  <a:cubicBezTo>
                    <a:pt x="27535" y="54383"/>
                    <a:pt x="36655" y="15200"/>
                    <a:pt x="72460" y="0"/>
                  </a:cubicBezTo>
                  <a:close/>
                </a:path>
              </a:pathLst>
            </a:custGeom>
            <a:solidFill>
              <a:srgbClr val="008D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5929472" y="4913712"/>
              <a:ext cx="228194" cy="404666"/>
            </a:xfrm>
            <a:custGeom>
              <a:avLst/>
              <a:gdLst/>
              <a:ahLst/>
              <a:cxnLst/>
              <a:rect l="l" t="t" r="r" b="b"/>
              <a:pathLst>
                <a:path w="228194" h="404666" extrusionOk="0">
                  <a:moveTo>
                    <a:pt x="0" y="404666"/>
                  </a:moveTo>
                  <a:cubicBezTo>
                    <a:pt x="28374" y="375954"/>
                    <a:pt x="56410" y="347580"/>
                    <a:pt x="48303" y="301642"/>
                  </a:cubicBezTo>
                  <a:cubicBezTo>
                    <a:pt x="46277" y="290833"/>
                    <a:pt x="53370" y="281037"/>
                    <a:pt x="60464" y="272592"/>
                  </a:cubicBezTo>
                  <a:cubicBezTo>
                    <a:pt x="128021" y="193551"/>
                    <a:pt x="160110" y="104375"/>
                    <a:pt x="138492" y="0"/>
                  </a:cubicBezTo>
                  <a:cubicBezTo>
                    <a:pt x="174635" y="7769"/>
                    <a:pt x="180377" y="45263"/>
                    <a:pt x="202671" y="66544"/>
                  </a:cubicBezTo>
                  <a:cubicBezTo>
                    <a:pt x="226654" y="171257"/>
                    <a:pt x="237463" y="276646"/>
                    <a:pt x="218547" y="389466"/>
                  </a:cubicBezTo>
                  <a:cubicBezTo>
                    <a:pt x="195915" y="360416"/>
                    <a:pt x="182066" y="332718"/>
                    <a:pt x="168892" y="305020"/>
                  </a:cubicBezTo>
                  <a:cubicBezTo>
                    <a:pt x="159097" y="284077"/>
                    <a:pt x="144910" y="272930"/>
                    <a:pt x="120589" y="275632"/>
                  </a:cubicBezTo>
                  <a:cubicBezTo>
                    <a:pt x="95593" y="278672"/>
                    <a:pt x="86473" y="294548"/>
                    <a:pt x="82420" y="316842"/>
                  </a:cubicBezTo>
                  <a:cubicBezTo>
                    <a:pt x="73975" y="363794"/>
                    <a:pt x="46952" y="393519"/>
                    <a:pt x="0" y="404666"/>
                  </a:cubicBezTo>
                  <a:close/>
                </a:path>
              </a:pathLst>
            </a:custGeom>
            <a:solidFill>
              <a:srgbClr val="008D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5662960" y="4865746"/>
              <a:ext cx="404028" cy="229879"/>
            </a:xfrm>
            <a:custGeom>
              <a:avLst/>
              <a:gdLst/>
              <a:ahLst/>
              <a:cxnLst/>
              <a:rect l="l" t="t" r="r" b="b"/>
              <a:pathLst>
                <a:path w="404028" h="229879" extrusionOk="0">
                  <a:moveTo>
                    <a:pt x="402639" y="36481"/>
                  </a:moveTo>
                  <a:cubicBezTo>
                    <a:pt x="383723" y="79379"/>
                    <a:pt x="359403" y="118562"/>
                    <a:pt x="330016" y="155381"/>
                  </a:cubicBezTo>
                  <a:cubicBezTo>
                    <a:pt x="311438" y="178350"/>
                    <a:pt x="289819" y="197266"/>
                    <a:pt x="264148" y="212467"/>
                  </a:cubicBezTo>
                  <a:cubicBezTo>
                    <a:pt x="221249" y="238138"/>
                    <a:pt x="181390" y="234085"/>
                    <a:pt x="139167" y="209089"/>
                  </a:cubicBezTo>
                  <a:cubicBezTo>
                    <a:pt x="84784" y="176661"/>
                    <a:pt x="49316" y="129372"/>
                    <a:pt x="21618" y="73975"/>
                  </a:cubicBezTo>
                  <a:cubicBezTo>
                    <a:pt x="16551" y="64179"/>
                    <a:pt x="15538" y="49654"/>
                    <a:pt x="0" y="48641"/>
                  </a:cubicBezTo>
                  <a:cubicBezTo>
                    <a:pt x="1689" y="32090"/>
                    <a:pt x="4391" y="25334"/>
                    <a:pt x="5404" y="5067"/>
                  </a:cubicBezTo>
                  <a:cubicBezTo>
                    <a:pt x="37156" y="48303"/>
                    <a:pt x="74313" y="114509"/>
                    <a:pt x="111131" y="148625"/>
                  </a:cubicBezTo>
                  <a:cubicBezTo>
                    <a:pt x="170919" y="203684"/>
                    <a:pt x="259081" y="185782"/>
                    <a:pt x="317180" y="130047"/>
                  </a:cubicBezTo>
                  <a:cubicBezTo>
                    <a:pt x="353323" y="95255"/>
                    <a:pt x="380683" y="54721"/>
                    <a:pt x="402977" y="0"/>
                  </a:cubicBezTo>
                  <a:cubicBezTo>
                    <a:pt x="405004" y="14187"/>
                    <a:pt x="403653" y="26685"/>
                    <a:pt x="402639" y="36481"/>
                  </a:cubicBezTo>
                  <a:close/>
                </a:path>
              </a:pathLst>
            </a:custGeom>
            <a:solidFill>
              <a:srgbClr val="ED8B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6438514" y="5194411"/>
              <a:ext cx="189497" cy="416488"/>
            </a:xfrm>
            <a:custGeom>
              <a:avLst/>
              <a:gdLst/>
              <a:ahLst/>
              <a:cxnLst/>
              <a:rect l="l" t="t" r="r" b="b"/>
              <a:pathLst>
                <a:path w="189497" h="416488" extrusionOk="0">
                  <a:moveTo>
                    <a:pt x="189497" y="19254"/>
                  </a:moveTo>
                  <a:cubicBezTo>
                    <a:pt x="126331" y="81068"/>
                    <a:pt x="72624" y="149976"/>
                    <a:pt x="41885" y="233747"/>
                  </a:cubicBezTo>
                  <a:cubicBezTo>
                    <a:pt x="27023" y="274619"/>
                    <a:pt x="30401" y="319207"/>
                    <a:pt x="26685" y="362105"/>
                  </a:cubicBezTo>
                  <a:cubicBezTo>
                    <a:pt x="24996" y="380346"/>
                    <a:pt x="27023" y="398924"/>
                    <a:pt x="19929" y="416489"/>
                  </a:cubicBezTo>
                  <a:cubicBezTo>
                    <a:pt x="13511" y="416489"/>
                    <a:pt x="7093" y="416489"/>
                    <a:pt x="338" y="416489"/>
                  </a:cubicBezTo>
                  <a:cubicBezTo>
                    <a:pt x="338" y="414800"/>
                    <a:pt x="0" y="413111"/>
                    <a:pt x="0" y="411084"/>
                  </a:cubicBezTo>
                  <a:cubicBezTo>
                    <a:pt x="9120" y="376292"/>
                    <a:pt x="12836" y="340825"/>
                    <a:pt x="13849" y="305357"/>
                  </a:cubicBezTo>
                  <a:cubicBezTo>
                    <a:pt x="16551" y="208075"/>
                    <a:pt x="63503" y="130385"/>
                    <a:pt x="122616" y="57761"/>
                  </a:cubicBezTo>
                  <a:cubicBezTo>
                    <a:pt x="138154" y="38507"/>
                    <a:pt x="154030" y="19254"/>
                    <a:pt x="169905" y="0"/>
                  </a:cubicBezTo>
                  <a:cubicBezTo>
                    <a:pt x="176323" y="6418"/>
                    <a:pt x="182741" y="12836"/>
                    <a:pt x="189497" y="19254"/>
                  </a:cubicBezTo>
                  <a:close/>
                </a:path>
              </a:pathLst>
            </a:custGeom>
            <a:solidFill>
              <a:srgbClr val="008D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141082" y="5194411"/>
              <a:ext cx="169567" cy="416488"/>
            </a:xfrm>
            <a:custGeom>
              <a:avLst/>
              <a:gdLst/>
              <a:ahLst/>
              <a:cxnLst/>
              <a:rect l="l" t="t" r="r" b="b"/>
              <a:pathLst>
                <a:path w="169567" h="416488" extrusionOk="0">
                  <a:moveTo>
                    <a:pt x="162474" y="416489"/>
                  </a:moveTo>
                  <a:cubicBezTo>
                    <a:pt x="157408" y="382035"/>
                    <a:pt x="150990" y="347918"/>
                    <a:pt x="147612" y="313464"/>
                  </a:cubicBezTo>
                  <a:cubicBezTo>
                    <a:pt x="136803" y="207738"/>
                    <a:pt x="92215" y="118225"/>
                    <a:pt x="19254" y="42223"/>
                  </a:cubicBezTo>
                  <a:cubicBezTo>
                    <a:pt x="12498" y="35130"/>
                    <a:pt x="6418" y="27698"/>
                    <a:pt x="0" y="20267"/>
                  </a:cubicBezTo>
                  <a:cubicBezTo>
                    <a:pt x="6418" y="13511"/>
                    <a:pt x="12836" y="6756"/>
                    <a:pt x="18916" y="0"/>
                  </a:cubicBezTo>
                  <a:cubicBezTo>
                    <a:pt x="32765" y="19254"/>
                    <a:pt x="45601" y="39521"/>
                    <a:pt x="61139" y="57423"/>
                  </a:cubicBezTo>
                  <a:cubicBezTo>
                    <a:pt x="149976" y="161461"/>
                    <a:pt x="163150" y="287793"/>
                    <a:pt x="169568" y="416489"/>
                  </a:cubicBezTo>
                  <a:cubicBezTo>
                    <a:pt x="166866" y="416489"/>
                    <a:pt x="164501" y="416489"/>
                    <a:pt x="162474" y="416489"/>
                  </a:cubicBezTo>
                  <a:close/>
                </a:path>
              </a:pathLst>
            </a:custGeom>
            <a:solidFill>
              <a:srgbClr val="008D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707734" y="5975862"/>
              <a:ext cx="309752" cy="315736"/>
            </a:xfrm>
            <a:custGeom>
              <a:avLst/>
              <a:gdLst/>
              <a:ahLst/>
              <a:cxnLst/>
              <a:rect l="l" t="t" r="r" b="b"/>
              <a:pathLst>
                <a:path w="309752" h="315736" extrusionOk="0">
                  <a:moveTo>
                    <a:pt x="155916" y="38057"/>
                  </a:moveTo>
                  <a:cubicBezTo>
                    <a:pt x="152369" y="37171"/>
                    <a:pt x="148569" y="38015"/>
                    <a:pt x="144008" y="42068"/>
                  </a:cubicBezTo>
                  <a:cubicBezTo>
                    <a:pt x="117999" y="65376"/>
                    <a:pt x="86247" y="70442"/>
                    <a:pt x="53144" y="71118"/>
                  </a:cubicBezTo>
                  <a:cubicBezTo>
                    <a:pt x="39971" y="71456"/>
                    <a:pt x="29499" y="73145"/>
                    <a:pt x="30175" y="90371"/>
                  </a:cubicBezTo>
                  <a:cubicBezTo>
                    <a:pt x="31526" y="132595"/>
                    <a:pt x="33215" y="175156"/>
                    <a:pt x="54495" y="213325"/>
                  </a:cubicBezTo>
                  <a:cubicBezTo>
                    <a:pt x="76789" y="253522"/>
                    <a:pt x="111919" y="284260"/>
                    <a:pt x="157182" y="282909"/>
                  </a:cubicBezTo>
                  <a:cubicBezTo>
                    <a:pt x="206499" y="281558"/>
                    <a:pt x="241966" y="248793"/>
                    <a:pt x="261220" y="201503"/>
                  </a:cubicBezTo>
                  <a:cubicBezTo>
                    <a:pt x="273042" y="171778"/>
                    <a:pt x="274393" y="140026"/>
                    <a:pt x="278109" y="103207"/>
                  </a:cubicBezTo>
                  <a:cubicBezTo>
                    <a:pt x="283514" y="81589"/>
                    <a:pt x="274731" y="68753"/>
                    <a:pt x="245006" y="70104"/>
                  </a:cubicBezTo>
                  <a:cubicBezTo>
                    <a:pt x="216294" y="71118"/>
                    <a:pt x="189272" y="63011"/>
                    <a:pt x="166302" y="44433"/>
                  </a:cubicBezTo>
                  <a:cubicBezTo>
                    <a:pt x="162756" y="41562"/>
                    <a:pt x="159463" y="38944"/>
                    <a:pt x="155916" y="38057"/>
                  </a:cubicBezTo>
                  <a:close/>
                  <a:moveTo>
                    <a:pt x="152307" y="241"/>
                  </a:moveTo>
                  <a:cubicBezTo>
                    <a:pt x="161253" y="-1486"/>
                    <a:pt x="170057" y="6432"/>
                    <a:pt x="177150" y="13018"/>
                  </a:cubicBezTo>
                  <a:cubicBezTo>
                    <a:pt x="197080" y="31596"/>
                    <a:pt x="220387" y="43081"/>
                    <a:pt x="247747" y="41054"/>
                  </a:cubicBezTo>
                  <a:cubicBezTo>
                    <a:pt x="309900" y="36325"/>
                    <a:pt x="313953" y="46121"/>
                    <a:pt x="307535" y="109962"/>
                  </a:cubicBezTo>
                  <a:cubicBezTo>
                    <a:pt x="308211" y="155563"/>
                    <a:pt x="300780" y="203191"/>
                    <a:pt x="271730" y="243049"/>
                  </a:cubicBezTo>
                  <a:cubicBezTo>
                    <a:pt x="208564" y="330198"/>
                    <a:pt x="133238" y="342020"/>
                    <a:pt x="57912" y="261965"/>
                  </a:cubicBezTo>
                  <a:cubicBezTo>
                    <a:pt x="4205" y="205217"/>
                    <a:pt x="-2889" y="132594"/>
                    <a:pt x="827" y="57943"/>
                  </a:cubicBezTo>
                  <a:cubicBezTo>
                    <a:pt x="1502" y="42743"/>
                    <a:pt x="11298" y="40716"/>
                    <a:pt x="23120" y="41392"/>
                  </a:cubicBezTo>
                  <a:cubicBezTo>
                    <a:pt x="67370" y="43419"/>
                    <a:pt x="109594" y="41054"/>
                    <a:pt x="143372" y="5587"/>
                  </a:cubicBezTo>
                  <a:cubicBezTo>
                    <a:pt x="146328" y="2463"/>
                    <a:pt x="149326" y="816"/>
                    <a:pt x="152307" y="2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877753" y="5357223"/>
              <a:ext cx="26046" cy="248271"/>
            </a:xfrm>
            <a:custGeom>
              <a:avLst/>
              <a:gdLst/>
              <a:ahLst/>
              <a:cxnLst/>
              <a:rect l="l" t="t" r="r" b="b"/>
              <a:pathLst>
                <a:path w="26046" h="248271" extrusionOk="0">
                  <a:moveTo>
                    <a:pt x="38" y="0"/>
                  </a:moveTo>
                  <a:cubicBezTo>
                    <a:pt x="2064" y="676"/>
                    <a:pt x="4429" y="1351"/>
                    <a:pt x="6456" y="2027"/>
                  </a:cubicBezTo>
                  <a:cubicBezTo>
                    <a:pt x="16589" y="34454"/>
                    <a:pt x="14900" y="68570"/>
                    <a:pt x="18278" y="102011"/>
                  </a:cubicBezTo>
                  <a:cubicBezTo>
                    <a:pt x="23007" y="150652"/>
                    <a:pt x="23682" y="199293"/>
                    <a:pt x="26047" y="248272"/>
                  </a:cubicBezTo>
                  <a:cubicBezTo>
                    <a:pt x="-1314" y="246245"/>
                    <a:pt x="1389" y="224289"/>
                    <a:pt x="1051" y="207062"/>
                  </a:cubicBezTo>
                  <a:cubicBezTo>
                    <a:pt x="-300" y="138154"/>
                    <a:pt x="38" y="69246"/>
                    <a:pt x="38" y="0"/>
                  </a:cubicBezTo>
                  <a:close/>
                </a:path>
              </a:pathLst>
            </a:custGeom>
            <a:solidFill>
              <a:srgbClr val="008D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5875798" y="4582422"/>
              <a:ext cx="187393" cy="101131"/>
            </a:xfrm>
            <a:custGeom>
              <a:avLst/>
              <a:gdLst/>
              <a:ahLst/>
              <a:cxnLst/>
              <a:rect l="l" t="t" r="r" b="b"/>
              <a:pathLst>
                <a:path w="187393" h="101131" extrusionOk="0">
                  <a:moveTo>
                    <a:pt x="140484" y="3301"/>
                  </a:moveTo>
                  <a:cubicBezTo>
                    <a:pt x="156698" y="1274"/>
                    <a:pt x="183721" y="-9873"/>
                    <a:pt x="186761" y="24919"/>
                  </a:cubicBezTo>
                  <a:cubicBezTo>
                    <a:pt x="190476" y="65791"/>
                    <a:pt x="177979" y="87072"/>
                    <a:pt x="145213" y="93152"/>
                  </a:cubicBezTo>
                  <a:cubicBezTo>
                    <a:pt x="113124" y="99232"/>
                    <a:pt x="81034" y="103285"/>
                    <a:pt x="48269" y="99907"/>
                  </a:cubicBezTo>
                  <a:cubicBezTo>
                    <a:pt x="28678" y="97881"/>
                    <a:pt x="16855" y="88423"/>
                    <a:pt x="8411" y="71533"/>
                  </a:cubicBezTo>
                  <a:cubicBezTo>
                    <a:pt x="-7803" y="38430"/>
                    <a:pt x="-1385" y="23568"/>
                    <a:pt x="34758" y="17826"/>
                  </a:cubicBezTo>
                  <a:cubicBezTo>
                    <a:pt x="70225" y="11746"/>
                    <a:pt x="105692" y="8030"/>
                    <a:pt x="140484" y="3301"/>
                  </a:cubicBezTo>
                  <a:close/>
                </a:path>
              </a:pathLst>
            </a:custGeom>
            <a:solidFill>
              <a:srgbClr val="D1E5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627092" y="4600836"/>
              <a:ext cx="177840" cy="90521"/>
            </a:xfrm>
            <a:custGeom>
              <a:avLst/>
              <a:gdLst/>
              <a:ahLst/>
              <a:cxnLst/>
              <a:rect l="l" t="t" r="r" b="b"/>
              <a:pathLst>
                <a:path w="177840" h="90521" extrusionOk="0">
                  <a:moveTo>
                    <a:pt x="145648" y="3465"/>
                  </a:moveTo>
                  <a:cubicBezTo>
                    <a:pt x="164226" y="5492"/>
                    <a:pt x="180777" y="11234"/>
                    <a:pt x="177399" y="34879"/>
                  </a:cubicBezTo>
                  <a:cubicBezTo>
                    <a:pt x="174359" y="56160"/>
                    <a:pt x="173684" y="80142"/>
                    <a:pt x="145310" y="84534"/>
                  </a:cubicBezTo>
                  <a:cubicBezTo>
                    <a:pt x="118625" y="88587"/>
                    <a:pt x="91602" y="92303"/>
                    <a:pt x="64579" y="89600"/>
                  </a:cubicBezTo>
                  <a:cubicBezTo>
                    <a:pt x="26410" y="85547"/>
                    <a:pt x="4791" y="63253"/>
                    <a:pt x="400" y="25421"/>
                  </a:cubicBezTo>
                  <a:cubicBezTo>
                    <a:pt x="-1626" y="6843"/>
                    <a:pt x="3778" y="-926"/>
                    <a:pt x="22694" y="87"/>
                  </a:cubicBezTo>
                  <a:cubicBezTo>
                    <a:pt x="39583" y="763"/>
                    <a:pt x="121665" y="1101"/>
                    <a:pt x="145648" y="3465"/>
                  </a:cubicBezTo>
                  <a:close/>
                </a:path>
              </a:pathLst>
            </a:custGeom>
            <a:solidFill>
              <a:srgbClr val="D1E5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5898058" y="4520048"/>
              <a:ext cx="164163" cy="51249"/>
            </a:xfrm>
            <a:custGeom>
              <a:avLst/>
              <a:gdLst/>
              <a:ahLst/>
              <a:cxnLst/>
              <a:rect l="l" t="t" r="r" b="b"/>
              <a:pathLst>
                <a:path w="164163" h="51249" extrusionOk="0">
                  <a:moveTo>
                    <a:pt x="0" y="50812"/>
                  </a:moveTo>
                  <a:cubicBezTo>
                    <a:pt x="51006" y="23451"/>
                    <a:pt x="98295" y="-18096"/>
                    <a:pt x="164164" y="8589"/>
                  </a:cubicBezTo>
                  <a:cubicBezTo>
                    <a:pt x="104376" y="3860"/>
                    <a:pt x="60126" y="56554"/>
                    <a:pt x="0" y="50812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5606212" y="4532438"/>
              <a:ext cx="167878" cy="42363"/>
            </a:xfrm>
            <a:custGeom>
              <a:avLst/>
              <a:gdLst/>
              <a:ahLst/>
              <a:cxnLst/>
              <a:rect l="l" t="t" r="r" b="b"/>
              <a:pathLst>
                <a:path w="167878" h="42363" extrusionOk="0">
                  <a:moveTo>
                    <a:pt x="0" y="15115"/>
                  </a:moveTo>
                  <a:cubicBezTo>
                    <a:pt x="36143" y="-12584"/>
                    <a:pt x="102349" y="-1099"/>
                    <a:pt x="167879" y="40449"/>
                  </a:cubicBezTo>
                  <a:cubicBezTo>
                    <a:pt x="106402" y="52947"/>
                    <a:pt x="58774" y="-423"/>
                    <a:pt x="0" y="15115"/>
                  </a:cubicBez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5003941" y="6600946"/>
              <a:ext cx="1678790" cy="65530"/>
            </a:xfrm>
            <a:custGeom>
              <a:avLst/>
              <a:gdLst/>
              <a:ahLst/>
              <a:cxnLst/>
              <a:rect l="l" t="t" r="r" b="b"/>
              <a:pathLst>
                <a:path w="1678790" h="65530" extrusionOk="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18"/>
          <p:cNvGrpSpPr/>
          <p:nvPr/>
        </p:nvGrpSpPr>
        <p:grpSpPr>
          <a:xfrm>
            <a:off x="10721279" y="2801210"/>
            <a:ext cx="367772" cy="411771"/>
            <a:chOff x="907173" y="596467"/>
            <a:chExt cx="1901615" cy="2129116"/>
          </a:xfrm>
        </p:grpSpPr>
        <p:sp>
          <p:nvSpPr>
            <p:cNvPr id="846" name="Google Shape;846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7" name="Google Shape;847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8" name="Google Shape;848;p18"/>
          <p:cNvGrpSpPr/>
          <p:nvPr/>
        </p:nvGrpSpPr>
        <p:grpSpPr>
          <a:xfrm>
            <a:off x="11460259" y="2047933"/>
            <a:ext cx="367772" cy="411771"/>
            <a:chOff x="907173" y="596467"/>
            <a:chExt cx="1901615" cy="2129116"/>
          </a:xfrm>
        </p:grpSpPr>
        <p:sp>
          <p:nvSpPr>
            <p:cNvPr id="849" name="Google Shape;849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0" name="Google Shape;850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1" name="Google Shape;851;p18"/>
          <p:cNvGrpSpPr/>
          <p:nvPr/>
        </p:nvGrpSpPr>
        <p:grpSpPr>
          <a:xfrm>
            <a:off x="11159890" y="4369365"/>
            <a:ext cx="367772" cy="411771"/>
            <a:chOff x="907173" y="596467"/>
            <a:chExt cx="1901615" cy="2129116"/>
          </a:xfrm>
        </p:grpSpPr>
        <p:sp>
          <p:nvSpPr>
            <p:cNvPr id="852" name="Google Shape;852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3" name="Google Shape;853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4" name="Google Shape;854;p18"/>
          <p:cNvGrpSpPr/>
          <p:nvPr/>
        </p:nvGrpSpPr>
        <p:grpSpPr>
          <a:xfrm>
            <a:off x="9683055" y="2467377"/>
            <a:ext cx="367772" cy="411771"/>
            <a:chOff x="907173" y="596467"/>
            <a:chExt cx="1901615" cy="2129116"/>
          </a:xfrm>
        </p:grpSpPr>
        <p:sp>
          <p:nvSpPr>
            <p:cNvPr id="855" name="Google Shape;855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6" name="Google Shape;856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7" name="Google Shape;857;p18"/>
          <p:cNvGrpSpPr/>
          <p:nvPr/>
        </p:nvGrpSpPr>
        <p:grpSpPr>
          <a:xfrm>
            <a:off x="6357852" y="2467387"/>
            <a:ext cx="367803" cy="411805"/>
            <a:chOff x="907173" y="596467"/>
            <a:chExt cx="1901615" cy="2129116"/>
          </a:xfrm>
        </p:grpSpPr>
        <p:sp>
          <p:nvSpPr>
            <p:cNvPr id="858" name="Google Shape;858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9" name="Google Shape;85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0" name="Google Shape;860;p18"/>
          <p:cNvGrpSpPr/>
          <p:nvPr/>
        </p:nvGrpSpPr>
        <p:grpSpPr>
          <a:xfrm>
            <a:off x="7737010" y="1731045"/>
            <a:ext cx="367803" cy="411805"/>
            <a:chOff x="907173" y="596467"/>
            <a:chExt cx="1901615" cy="2129116"/>
          </a:xfrm>
        </p:grpSpPr>
        <p:sp>
          <p:nvSpPr>
            <p:cNvPr id="861" name="Google Shape;861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2" name="Google Shape;862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3" name="Google Shape;863;p18"/>
          <p:cNvGrpSpPr/>
          <p:nvPr/>
        </p:nvGrpSpPr>
        <p:grpSpPr>
          <a:xfrm>
            <a:off x="8854276" y="2075580"/>
            <a:ext cx="367803" cy="411805"/>
            <a:chOff x="907173" y="596467"/>
            <a:chExt cx="1901615" cy="2129116"/>
          </a:xfrm>
        </p:grpSpPr>
        <p:sp>
          <p:nvSpPr>
            <p:cNvPr id="864" name="Google Shape;864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5" name="Google Shape;865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6" name="Google Shape;866;p18"/>
          <p:cNvGrpSpPr/>
          <p:nvPr/>
        </p:nvGrpSpPr>
        <p:grpSpPr>
          <a:xfrm>
            <a:off x="7986861" y="2820980"/>
            <a:ext cx="367803" cy="411805"/>
            <a:chOff x="907173" y="596467"/>
            <a:chExt cx="1901615" cy="2129116"/>
          </a:xfrm>
        </p:grpSpPr>
        <p:sp>
          <p:nvSpPr>
            <p:cNvPr id="867" name="Google Shape;867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8" name="Google Shape;868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9" name="Google Shape;869;p18"/>
          <p:cNvGrpSpPr/>
          <p:nvPr/>
        </p:nvGrpSpPr>
        <p:grpSpPr>
          <a:xfrm>
            <a:off x="10214616" y="1731027"/>
            <a:ext cx="367772" cy="411771"/>
            <a:chOff x="907173" y="596467"/>
            <a:chExt cx="1901615" cy="2129116"/>
          </a:xfrm>
        </p:grpSpPr>
        <p:sp>
          <p:nvSpPr>
            <p:cNvPr id="870" name="Google Shape;870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1" name="Google Shape;871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2" name="Google Shape;872;p18"/>
          <p:cNvGrpSpPr/>
          <p:nvPr/>
        </p:nvGrpSpPr>
        <p:grpSpPr>
          <a:xfrm>
            <a:off x="8801518" y="4295986"/>
            <a:ext cx="367803" cy="411805"/>
            <a:chOff x="907173" y="596467"/>
            <a:chExt cx="1901615" cy="2129116"/>
          </a:xfrm>
        </p:grpSpPr>
        <p:sp>
          <p:nvSpPr>
            <p:cNvPr id="873" name="Google Shape;873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4" name="Google Shape;874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5" name="Google Shape;875;p18"/>
          <p:cNvGrpSpPr/>
          <p:nvPr/>
        </p:nvGrpSpPr>
        <p:grpSpPr>
          <a:xfrm>
            <a:off x="9846849" y="3185020"/>
            <a:ext cx="367772" cy="411771"/>
            <a:chOff x="907173" y="596467"/>
            <a:chExt cx="1901615" cy="2129116"/>
          </a:xfrm>
        </p:grpSpPr>
        <p:sp>
          <p:nvSpPr>
            <p:cNvPr id="876" name="Google Shape;876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7" name="Google Shape;877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18"/>
          <p:cNvGrpSpPr/>
          <p:nvPr/>
        </p:nvGrpSpPr>
        <p:grpSpPr>
          <a:xfrm>
            <a:off x="7369217" y="3614169"/>
            <a:ext cx="367772" cy="411771"/>
            <a:chOff x="907173" y="596467"/>
            <a:chExt cx="1901615" cy="2129116"/>
          </a:xfrm>
        </p:grpSpPr>
        <p:sp>
          <p:nvSpPr>
            <p:cNvPr id="879" name="Google Shape;879;p18"/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0" name="Google Shape;880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1" name="Google Shape;881;p18"/>
          <p:cNvSpPr txBox="1"/>
          <p:nvPr/>
        </p:nvSpPr>
        <p:spPr>
          <a:xfrm>
            <a:off x="280625" y="2075575"/>
            <a:ext cx="6335400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Isolating and running codes in low privilege environment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Implementing integrity checks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Enforcing strict type constraints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Logging deserialization exceptions and failures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Restriction on network connectivity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Monitoring deserialization</a:t>
            </a:r>
            <a:endParaRPr sz="15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</a:endParaRPr>
          </a:p>
          <a:p>
            <a:pPr marL="45720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</a:endParaRPr>
          </a:p>
        </p:txBody>
      </p:sp>
      <p:sp>
        <p:nvSpPr>
          <p:cNvPr id="882" name="Google Shape;882;p18"/>
          <p:cNvSpPr txBox="1"/>
          <p:nvPr/>
        </p:nvSpPr>
        <p:spPr>
          <a:xfrm>
            <a:off x="323533" y="2833420"/>
            <a:ext cx="2660071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8"/>
          <p:cNvSpPr txBox="1"/>
          <p:nvPr/>
        </p:nvSpPr>
        <p:spPr>
          <a:xfrm>
            <a:off x="9081071" y="3188633"/>
            <a:ext cx="2825022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18"/>
          <p:cNvGrpSpPr/>
          <p:nvPr/>
        </p:nvGrpSpPr>
        <p:grpSpPr>
          <a:xfrm>
            <a:off x="2681328" y="191675"/>
            <a:ext cx="890424" cy="1143054"/>
            <a:chOff x="3425013" y="0"/>
            <a:chExt cx="5341478" cy="6856954"/>
          </a:xfrm>
        </p:grpSpPr>
        <p:sp>
          <p:nvSpPr>
            <p:cNvPr id="885" name="Google Shape;885;p18"/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/>
              <a:ahLst/>
              <a:cxnLst/>
              <a:rect l="l" t="t" r="r" b="b"/>
              <a:pathLst>
                <a:path w="5341478" h="6856954" extrusionOk="0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/>
              <a:ahLst/>
              <a:cxnLst/>
              <a:rect l="l" t="t" r="r" b="b"/>
              <a:pathLst>
                <a:path w="1971904" h="1813799" extrusionOk="0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/>
              <a:ahLst/>
              <a:cxnLst/>
              <a:rect l="l" t="t" r="r" b="b"/>
              <a:pathLst>
                <a:path w="1483576" h="1261366" extrusionOk="0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/>
              <a:ahLst/>
              <a:cxnLst/>
              <a:rect l="l" t="t" r="r" b="b"/>
              <a:pathLst>
                <a:path w="405205" h="796469" extrusionOk="0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1069511" y="4781126"/>
            <a:ext cx="1230352" cy="1793052"/>
            <a:chOff x="169229" y="2084489"/>
            <a:chExt cx="1306245" cy="1903654"/>
          </a:xfrm>
        </p:grpSpPr>
        <p:sp>
          <p:nvSpPr>
            <p:cNvPr id="891" name="Google Shape;891;p18"/>
            <p:cNvSpPr/>
            <p:nvPr/>
          </p:nvSpPr>
          <p:spPr>
            <a:xfrm>
              <a:off x="1162276" y="2834478"/>
              <a:ext cx="313198" cy="613622"/>
            </a:xfrm>
            <a:custGeom>
              <a:avLst/>
              <a:gdLst/>
              <a:ahLst/>
              <a:cxnLst/>
              <a:rect l="l" t="t" r="r" b="b"/>
              <a:pathLst>
                <a:path w="313198" h="613622" extrusionOk="0">
                  <a:moveTo>
                    <a:pt x="297384" y="307094"/>
                  </a:moveTo>
                  <a:cubicBezTo>
                    <a:pt x="292364" y="293707"/>
                    <a:pt x="287509" y="280038"/>
                    <a:pt x="294721" y="265708"/>
                  </a:cubicBezTo>
                  <a:cubicBezTo>
                    <a:pt x="294815" y="265520"/>
                    <a:pt x="294203" y="264954"/>
                    <a:pt x="293543" y="264011"/>
                  </a:cubicBezTo>
                  <a:cubicBezTo>
                    <a:pt x="278907" y="272732"/>
                    <a:pt x="270799" y="262338"/>
                    <a:pt x="263140" y="252463"/>
                  </a:cubicBezTo>
                  <a:cubicBezTo>
                    <a:pt x="257860" y="245675"/>
                    <a:pt x="254396" y="237474"/>
                    <a:pt x="249187" y="230639"/>
                  </a:cubicBezTo>
                  <a:cubicBezTo>
                    <a:pt x="243413" y="223050"/>
                    <a:pt x="236790" y="216027"/>
                    <a:pt x="230050" y="209262"/>
                  </a:cubicBezTo>
                  <a:cubicBezTo>
                    <a:pt x="225972" y="205162"/>
                    <a:pt x="219798" y="202828"/>
                    <a:pt x="216592" y="198280"/>
                  </a:cubicBezTo>
                  <a:cubicBezTo>
                    <a:pt x="205209" y="182135"/>
                    <a:pt x="194980" y="165190"/>
                    <a:pt x="183785" y="148904"/>
                  </a:cubicBezTo>
                  <a:cubicBezTo>
                    <a:pt x="175701" y="137120"/>
                    <a:pt x="167075" y="125642"/>
                    <a:pt x="158049" y="114565"/>
                  </a:cubicBezTo>
                  <a:cubicBezTo>
                    <a:pt x="155527" y="111478"/>
                    <a:pt x="150672" y="108697"/>
                    <a:pt x="146830" y="108626"/>
                  </a:cubicBezTo>
                  <a:cubicBezTo>
                    <a:pt x="138110" y="108461"/>
                    <a:pt x="135494" y="107259"/>
                    <a:pt x="134905" y="98445"/>
                  </a:cubicBezTo>
                  <a:cubicBezTo>
                    <a:pt x="133538" y="78011"/>
                    <a:pt x="121895" y="64318"/>
                    <a:pt x="105633" y="53806"/>
                  </a:cubicBezTo>
                  <a:cubicBezTo>
                    <a:pt x="103276" y="52274"/>
                    <a:pt x="98044" y="51284"/>
                    <a:pt x="97030" y="52510"/>
                  </a:cubicBezTo>
                  <a:cubicBezTo>
                    <a:pt x="95192" y="54678"/>
                    <a:pt x="94014" y="59581"/>
                    <a:pt x="95286" y="61749"/>
                  </a:cubicBezTo>
                  <a:cubicBezTo>
                    <a:pt x="99293" y="68607"/>
                    <a:pt x="104007" y="75277"/>
                    <a:pt x="109474" y="81028"/>
                  </a:cubicBezTo>
                  <a:cubicBezTo>
                    <a:pt x="116309" y="88192"/>
                    <a:pt x="121094" y="95711"/>
                    <a:pt x="121023" y="108202"/>
                  </a:cubicBezTo>
                  <a:cubicBezTo>
                    <a:pt x="115744" y="104879"/>
                    <a:pt x="111619" y="103135"/>
                    <a:pt x="108602" y="100212"/>
                  </a:cubicBezTo>
                  <a:cubicBezTo>
                    <a:pt x="92930" y="85105"/>
                    <a:pt x="77540" y="69715"/>
                    <a:pt x="62032" y="54419"/>
                  </a:cubicBezTo>
                  <a:cubicBezTo>
                    <a:pt x="45652" y="38275"/>
                    <a:pt x="29390" y="21989"/>
                    <a:pt x="12798" y="6081"/>
                  </a:cubicBezTo>
                  <a:cubicBezTo>
                    <a:pt x="9922" y="3323"/>
                    <a:pt x="5656" y="1980"/>
                    <a:pt x="2027" y="0"/>
                  </a:cubicBezTo>
                  <a:cubicBezTo>
                    <a:pt x="1343" y="683"/>
                    <a:pt x="660" y="1367"/>
                    <a:pt x="0" y="2050"/>
                  </a:cubicBezTo>
                  <a:cubicBezTo>
                    <a:pt x="2098" y="6623"/>
                    <a:pt x="3465" y="11713"/>
                    <a:pt x="6387" y="15649"/>
                  </a:cubicBezTo>
                  <a:cubicBezTo>
                    <a:pt x="23686" y="38840"/>
                    <a:pt x="40537" y="62409"/>
                    <a:pt x="59062" y="84586"/>
                  </a:cubicBezTo>
                  <a:cubicBezTo>
                    <a:pt x="92623" y="124747"/>
                    <a:pt x="125077" y="165755"/>
                    <a:pt x="149328" y="212185"/>
                  </a:cubicBezTo>
                  <a:cubicBezTo>
                    <a:pt x="181735" y="274240"/>
                    <a:pt x="204949" y="340137"/>
                    <a:pt x="225713" y="406929"/>
                  </a:cubicBezTo>
                  <a:cubicBezTo>
                    <a:pt x="236932" y="443012"/>
                    <a:pt x="237969" y="480863"/>
                    <a:pt x="246312" y="517417"/>
                  </a:cubicBezTo>
                  <a:cubicBezTo>
                    <a:pt x="252722" y="545534"/>
                    <a:pt x="259062" y="573651"/>
                    <a:pt x="265756" y="601697"/>
                  </a:cubicBezTo>
                  <a:cubicBezTo>
                    <a:pt x="266769" y="605892"/>
                    <a:pt x="269621" y="609663"/>
                    <a:pt x="271600" y="613623"/>
                  </a:cubicBezTo>
                  <a:cubicBezTo>
                    <a:pt x="272308" y="613481"/>
                    <a:pt x="272991" y="613316"/>
                    <a:pt x="273698" y="613175"/>
                  </a:cubicBezTo>
                  <a:cubicBezTo>
                    <a:pt x="274452" y="610417"/>
                    <a:pt x="275914" y="607660"/>
                    <a:pt x="275843" y="604926"/>
                  </a:cubicBezTo>
                  <a:cubicBezTo>
                    <a:pt x="275442" y="587391"/>
                    <a:pt x="276927" y="569432"/>
                    <a:pt x="273698" y="552392"/>
                  </a:cubicBezTo>
                  <a:cubicBezTo>
                    <a:pt x="263776" y="500071"/>
                    <a:pt x="251945" y="448103"/>
                    <a:pt x="240985" y="395970"/>
                  </a:cubicBezTo>
                  <a:cubicBezTo>
                    <a:pt x="234457" y="364836"/>
                    <a:pt x="228070" y="333656"/>
                    <a:pt x="221895" y="302451"/>
                  </a:cubicBezTo>
                  <a:cubicBezTo>
                    <a:pt x="221188" y="298845"/>
                    <a:pt x="222154" y="294909"/>
                    <a:pt x="222366" y="291139"/>
                  </a:cubicBezTo>
                  <a:cubicBezTo>
                    <a:pt x="223521" y="290879"/>
                    <a:pt x="224676" y="290620"/>
                    <a:pt x="225831" y="290361"/>
                  </a:cubicBezTo>
                  <a:cubicBezTo>
                    <a:pt x="228730" y="295286"/>
                    <a:pt x="232336" y="299953"/>
                    <a:pt x="234363" y="305209"/>
                  </a:cubicBezTo>
                  <a:cubicBezTo>
                    <a:pt x="240090" y="319915"/>
                    <a:pt x="244332" y="335235"/>
                    <a:pt x="250719" y="349635"/>
                  </a:cubicBezTo>
                  <a:cubicBezTo>
                    <a:pt x="256847" y="363517"/>
                    <a:pt x="264082" y="377092"/>
                    <a:pt x="272402" y="389748"/>
                  </a:cubicBezTo>
                  <a:cubicBezTo>
                    <a:pt x="277917" y="398138"/>
                    <a:pt x="285789" y="398728"/>
                    <a:pt x="295805" y="394650"/>
                  </a:cubicBezTo>
                  <a:cubicBezTo>
                    <a:pt x="294792" y="393236"/>
                    <a:pt x="294132" y="391468"/>
                    <a:pt x="292883" y="390691"/>
                  </a:cubicBezTo>
                  <a:cubicBezTo>
                    <a:pt x="283644" y="384869"/>
                    <a:pt x="278011" y="376055"/>
                    <a:pt x="274075" y="366415"/>
                  </a:cubicBezTo>
                  <a:cubicBezTo>
                    <a:pt x="266439" y="347726"/>
                    <a:pt x="259793" y="328612"/>
                    <a:pt x="252227" y="309875"/>
                  </a:cubicBezTo>
                  <a:cubicBezTo>
                    <a:pt x="247632" y="298468"/>
                    <a:pt x="242376" y="287297"/>
                    <a:pt x="236743" y="276361"/>
                  </a:cubicBezTo>
                  <a:cubicBezTo>
                    <a:pt x="235305" y="273557"/>
                    <a:pt x="231417" y="271742"/>
                    <a:pt x="228306" y="270139"/>
                  </a:cubicBezTo>
                  <a:cubicBezTo>
                    <a:pt x="223686" y="267782"/>
                    <a:pt x="217653" y="267170"/>
                    <a:pt x="214188" y="263776"/>
                  </a:cubicBezTo>
                  <a:cubicBezTo>
                    <a:pt x="207330" y="257106"/>
                    <a:pt x="201202" y="249493"/>
                    <a:pt x="195899" y="241504"/>
                  </a:cubicBezTo>
                  <a:cubicBezTo>
                    <a:pt x="178930" y="215979"/>
                    <a:pt x="162267" y="190219"/>
                    <a:pt x="145887" y="164294"/>
                  </a:cubicBezTo>
                  <a:cubicBezTo>
                    <a:pt x="138911" y="153241"/>
                    <a:pt x="132760" y="141669"/>
                    <a:pt x="126609" y="130120"/>
                  </a:cubicBezTo>
                  <a:cubicBezTo>
                    <a:pt x="125030" y="127174"/>
                    <a:pt x="124888" y="123498"/>
                    <a:pt x="124063" y="120151"/>
                  </a:cubicBezTo>
                  <a:cubicBezTo>
                    <a:pt x="124912" y="119632"/>
                    <a:pt x="125760" y="119114"/>
                    <a:pt x="126609" y="118595"/>
                  </a:cubicBezTo>
                  <a:cubicBezTo>
                    <a:pt x="133066" y="125171"/>
                    <a:pt x="140207" y="131228"/>
                    <a:pt x="145887" y="138440"/>
                  </a:cubicBezTo>
                  <a:cubicBezTo>
                    <a:pt x="176998" y="177893"/>
                    <a:pt x="208296" y="217181"/>
                    <a:pt x="238393" y="257389"/>
                  </a:cubicBezTo>
                  <a:cubicBezTo>
                    <a:pt x="258049" y="283667"/>
                    <a:pt x="277610" y="310205"/>
                    <a:pt x="291115" y="340538"/>
                  </a:cubicBezTo>
                  <a:cubicBezTo>
                    <a:pt x="293330" y="345510"/>
                    <a:pt x="297526" y="350130"/>
                    <a:pt x="301909" y="353406"/>
                  </a:cubicBezTo>
                  <a:cubicBezTo>
                    <a:pt x="304549" y="355362"/>
                    <a:pt x="309357" y="354443"/>
                    <a:pt x="313199" y="354796"/>
                  </a:cubicBezTo>
                  <a:cubicBezTo>
                    <a:pt x="313199" y="351332"/>
                    <a:pt x="313199" y="347867"/>
                    <a:pt x="313199" y="344379"/>
                  </a:cubicBezTo>
                  <a:cubicBezTo>
                    <a:pt x="307848" y="331959"/>
                    <a:pt x="302121" y="319727"/>
                    <a:pt x="297384" y="3070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20533" y="2084489"/>
              <a:ext cx="230932" cy="61420"/>
            </a:xfrm>
            <a:custGeom>
              <a:avLst/>
              <a:gdLst/>
              <a:ahLst/>
              <a:cxnLst/>
              <a:rect l="l" t="t" r="r" b="b"/>
              <a:pathLst>
                <a:path w="230932" h="61420" extrusionOk="0">
                  <a:moveTo>
                    <a:pt x="21640" y="61089"/>
                  </a:moveTo>
                  <a:cubicBezTo>
                    <a:pt x="44878" y="58190"/>
                    <a:pt x="68163" y="54938"/>
                    <a:pt x="91543" y="53830"/>
                  </a:cubicBezTo>
                  <a:cubicBezTo>
                    <a:pt x="124421" y="52251"/>
                    <a:pt x="157369" y="52628"/>
                    <a:pt x="190294" y="51803"/>
                  </a:cubicBezTo>
                  <a:cubicBezTo>
                    <a:pt x="200145" y="51544"/>
                    <a:pt x="210044" y="50554"/>
                    <a:pt x="219754" y="48975"/>
                  </a:cubicBezTo>
                  <a:cubicBezTo>
                    <a:pt x="230855" y="47160"/>
                    <a:pt x="233730" y="42022"/>
                    <a:pt x="228192" y="32359"/>
                  </a:cubicBezTo>
                  <a:cubicBezTo>
                    <a:pt x="221758" y="21117"/>
                    <a:pt x="213768" y="10747"/>
                    <a:pt x="206438" y="0"/>
                  </a:cubicBezTo>
                  <a:cubicBezTo>
                    <a:pt x="204953" y="0"/>
                    <a:pt x="203469" y="0"/>
                    <a:pt x="201984" y="0"/>
                  </a:cubicBezTo>
                  <a:cubicBezTo>
                    <a:pt x="202926" y="3983"/>
                    <a:pt x="203398" y="8178"/>
                    <a:pt x="204883" y="11949"/>
                  </a:cubicBezTo>
                  <a:cubicBezTo>
                    <a:pt x="208159" y="20222"/>
                    <a:pt x="207075" y="24935"/>
                    <a:pt x="198637" y="27787"/>
                  </a:cubicBezTo>
                  <a:cubicBezTo>
                    <a:pt x="191025" y="30356"/>
                    <a:pt x="182870" y="32171"/>
                    <a:pt x="174880" y="32548"/>
                  </a:cubicBezTo>
                  <a:cubicBezTo>
                    <a:pt x="131633" y="34622"/>
                    <a:pt x="89210" y="27622"/>
                    <a:pt x="46834" y="20057"/>
                  </a:cubicBezTo>
                  <a:cubicBezTo>
                    <a:pt x="36158" y="18148"/>
                    <a:pt x="25387" y="16356"/>
                    <a:pt x="14593" y="15696"/>
                  </a:cubicBezTo>
                  <a:cubicBezTo>
                    <a:pt x="4293" y="15060"/>
                    <a:pt x="287" y="19067"/>
                    <a:pt x="27" y="29036"/>
                  </a:cubicBezTo>
                  <a:cubicBezTo>
                    <a:pt x="-138" y="35164"/>
                    <a:pt x="452" y="41409"/>
                    <a:pt x="1512" y="47466"/>
                  </a:cubicBezTo>
                  <a:cubicBezTo>
                    <a:pt x="3539" y="59251"/>
                    <a:pt x="9643" y="62574"/>
                    <a:pt x="21640" y="610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517440" y="2721140"/>
              <a:ext cx="900505" cy="1154323"/>
            </a:xfrm>
            <a:custGeom>
              <a:avLst/>
              <a:gdLst/>
              <a:ahLst/>
              <a:cxnLst/>
              <a:rect l="l" t="t" r="r" b="b"/>
              <a:pathLst>
                <a:path w="900505" h="1154323" extrusionOk="0">
                  <a:moveTo>
                    <a:pt x="894354" y="849656"/>
                  </a:moveTo>
                  <a:cubicBezTo>
                    <a:pt x="889475" y="846993"/>
                    <a:pt x="887283" y="843835"/>
                    <a:pt x="886671" y="839027"/>
                  </a:cubicBezTo>
                  <a:cubicBezTo>
                    <a:pt x="884573" y="822859"/>
                    <a:pt x="881981" y="806715"/>
                    <a:pt x="880896" y="790477"/>
                  </a:cubicBezTo>
                  <a:cubicBezTo>
                    <a:pt x="878869" y="760592"/>
                    <a:pt x="878115" y="730637"/>
                    <a:pt x="876253" y="700752"/>
                  </a:cubicBezTo>
                  <a:cubicBezTo>
                    <a:pt x="873590" y="658023"/>
                    <a:pt x="867439" y="615695"/>
                    <a:pt x="858059" y="573955"/>
                  </a:cubicBezTo>
                  <a:cubicBezTo>
                    <a:pt x="854170" y="556727"/>
                    <a:pt x="848019" y="539993"/>
                    <a:pt x="842433" y="523213"/>
                  </a:cubicBezTo>
                  <a:cubicBezTo>
                    <a:pt x="841608" y="520714"/>
                    <a:pt x="838191" y="519065"/>
                    <a:pt x="835952" y="517014"/>
                  </a:cubicBezTo>
                  <a:cubicBezTo>
                    <a:pt x="834019" y="519630"/>
                    <a:pt x="830814" y="522034"/>
                    <a:pt x="830390" y="524862"/>
                  </a:cubicBezTo>
                  <a:cubicBezTo>
                    <a:pt x="829070" y="533583"/>
                    <a:pt x="828245" y="542492"/>
                    <a:pt x="828268" y="551306"/>
                  </a:cubicBezTo>
                  <a:cubicBezTo>
                    <a:pt x="828292" y="560356"/>
                    <a:pt x="829565" y="569406"/>
                    <a:pt x="830272" y="578433"/>
                  </a:cubicBezTo>
                  <a:cubicBezTo>
                    <a:pt x="829565" y="578551"/>
                    <a:pt x="828858" y="578645"/>
                    <a:pt x="828174" y="578763"/>
                  </a:cubicBezTo>
                  <a:cubicBezTo>
                    <a:pt x="824380" y="566602"/>
                    <a:pt x="820609" y="554441"/>
                    <a:pt x="816791" y="542279"/>
                  </a:cubicBezTo>
                  <a:cubicBezTo>
                    <a:pt x="802744" y="497570"/>
                    <a:pt x="790159" y="452414"/>
                    <a:pt x="770833" y="409496"/>
                  </a:cubicBezTo>
                  <a:cubicBezTo>
                    <a:pt x="757564" y="380036"/>
                    <a:pt x="745497" y="350010"/>
                    <a:pt x="733100" y="320149"/>
                  </a:cubicBezTo>
                  <a:cubicBezTo>
                    <a:pt x="730625" y="314186"/>
                    <a:pt x="729070" y="307823"/>
                    <a:pt x="727090" y="301648"/>
                  </a:cubicBezTo>
                  <a:cubicBezTo>
                    <a:pt x="727797" y="301318"/>
                    <a:pt x="728480" y="300964"/>
                    <a:pt x="729188" y="300634"/>
                  </a:cubicBezTo>
                  <a:cubicBezTo>
                    <a:pt x="731851" y="304664"/>
                    <a:pt x="734867" y="308482"/>
                    <a:pt x="737106" y="312725"/>
                  </a:cubicBezTo>
                  <a:cubicBezTo>
                    <a:pt x="753321" y="343269"/>
                    <a:pt x="768994" y="374120"/>
                    <a:pt x="785633" y="404452"/>
                  </a:cubicBezTo>
                  <a:cubicBezTo>
                    <a:pt x="799162" y="429128"/>
                    <a:pt x="813680" y="453262"/>
                    <a:pt x="828009" y="477490"/>
                  </a:cubicBezTo>
                  <a:cubicBezTo>
                    <a:pt x="829848" y="480578"/>
                    <a:pt x="833123" y="482817"/>
                    <a:pt x="837107" y="486800"/>
                  </a:cubicBezTo>
                  <a:cubicBezTo>
                    <a:pt x="838827" y="473861"/>
                    <a:pt x="834632" y="464481"/>
                    <a:pt x="831262" y="455171"/>
                  </a:cubicBezTo>
                  <a:cubicBezTo>
                    <a:pt x="815518" y="411664"/>
                    <a:pt x="795839" y="369854"/>
                    <a:pt x="773449" y="329458"/>
                  </a:cubicBezTo>
                  <a:cubicBezTo>
                    <a:pt x="758624" y="302708"/>
                    <a:pt x="741844" y="277019"/>
                    <a:pt x="725676" y="251023"/>
                  </a:cubicBezTo>
                  <a:cubicBezTo>
                    <a:pt x="723413" y="247370"/>
                    <a:pt x="719619" y="244660"/>
                    <a:pt x="716531" y="241525"/>
                  </a:cubicBezTo>
                  <a:cubicBezTo>
                    <a:pt x="715824" y="241973"/>
                    <a:pt x="715141" y="242421"/>
                    <a:pt x="714434" y="242868"/>
                  </a:cubicBezTo>
                  <a:cubicBezTo>
                    <a:pt x="715212" y="246639"/>
                    <a:pt x="716154" y="250363"/>
                    <a:pt x="716696" y="254181"/>
                  </a:cubicBezTo>
                  <a:cubicBezTo>
                    <a:pt x="717545" y="260003"/>
                    <a:pt x="719006" y="265942"/>
                    <a:pt x="718535" y="271716"/>
                  </a:cubicBezTo>
                  <a:cubicBezTo>
                    <a:pt x="718275" y="274898"/>
                    <a:pt x="715235" y="279234"/>
                    <a:pt x="712336" y="280554"/>
                  </a:cubicBezTo>
                  <a:cubicBezTo>
                    <a:pt x="702320" y="285079"/>
                    <a:pt x="700364" y="287742"/>
                    <a:pt x="703522" y="298490"/>
                  </a:cubicBezTo>
                  <a:cubicBezTo>
                    <a:pt x="709814" y="319772"/>
                    <a:pt x="715871" y="341124"/>
                    <a:pt x="722942" y="362147"/>
                  </a:cubicBezTo>
                  <a:cubicBezTo>
                    <a:pt x="737083" y="404240"/>
                    <a:pt x="752190" y="446097"/>
                    <a:pt x="756503" y="490689"/>
                  </a:cubicBezTo>
                  <a:cubicBezTo>
                    <a:pt x="758789" y="514280"/>
                    <a:pt x="760251" y="537990"/>
                    <a:pt x="761547" y="561653"/>
                  </a:cubicBezTo>
                  <a:cubicBezTo>
                    <a:pt x="761853" y="567450"/>
                    <a:pt x="761476" y="573908"/>
                    <a:pt x="755914" y="578457"/>
                  </a:cubicBezTo>
                  <a:cubicBezTo>
                    <a:pt x="748584" y="574167"/>
                    <a:pt x="746746" y="566838"/>
                    <a:pt x="745803" y="560026"/>
                  </a:cubicBezTo>
                  <a:cubicBezTo>
                    <a:pt x="742834" y="538744"/>
                    <a:pt x="741160" y="517273"/>
                    <a:pt x="738214" y="495991"/>
                  </a:cubicBezTo>
                  <a:cubicBezTo>
                    <a:pt x="730484" y="440158"/>
                    <a:pt x="715754" y="386328"/>
                    <a:pt x="691997" y="335067"/>
                  </a:cubicBezTo>
                  <a:cubicBezTo>
                    <a:pt x="687660" y="325711"/>
                    <a:pt x="684102" y="315930"/>
                    <a:pt x="680943" y="306126"/>
                  </a:cubicBezTo>
                  <a:cubicBezTo>
                    <a:pt x="678469" y="298466"/>
                    <a:pt x="680637" y="292008"/>
                    <a:pt x="687048" y="286258"/>
                  </a:cubicBezTo>
                  <a:cubicBezTo>
                    <a:pt x="691219" y="282534"/>
                    <a:pt x="694637" y="277019"/>
                    <a:pt x="696333" y="271669"/>
                  </a:cubicBezTo>
                  <a:cubicBezTo>
                    <a:pt x="700316" y="259178"/>
                    <a:pt x="697630" y="246757"/>
                    <a:pt x="693411" y="234667"/>
                  </a:cubicBezTo>
                  <a:cubicBezTo>
                    <a:pt x="686883" y="215930"/>
                    <a:pt x="674344" y="201483"/>
                    <a:pt x="660345" y="187884"/>
                  </a:cubicBezTo>
                  <a:cubicBezTo>
                    <a:pt x="664658" y="203957"/>
                    <a:pt x="670078" y="219512"/>
                    <a:pt x="674745" y="235279"/>
                  </a:cubicBezTo>
                  <a:cubicBezTo>
                    <a:pt x="678092" y="246592"/>
                    <a:pt x="681226" y="258070"/>
                    <a:pt x="683017" y="269689"/>
                  </a:cubicBezTo>
                  <a:cubicBezTo>
                    <a:pt x="684573" y="279753"/>
                    <a:pt x="682640" y="280837"/>
                    <a:pt x="672671" y="279588"/>
                  </a:cubicBezTo>
                  <a:cubicBezTo>
                    <a:pt x="670220" y="279281"/>
                    <a:pt x="667722" y="279234"/>
                    <a:pt x="665247" y="279281"/>
                  </a:cubicBezTo>
                  <a:cubicBezTo>
                    <a:pt x="657422" y="279423"/>
                    <a:pt x="653722" y="282463"/>
                    <a:pt x="654971" y="290146"/>
                  </a:cubicBezTo>
                  <a:cubicBezTo>
                    <a:pt x="656597" y="300021"/>
                    <a:pt x="659402" y="309826"/>
                    <a:pt x="662796" y="319277"/>
                  </a:cubicBezTo>
                  <a:cubicBezTo>
                    <a:pt x="671375" y="343175"/>
                    <a:pt x="680660" y="366814"/>
                    <a:pt x="689357" y="390665"/>
                  </a:cubicBezTo>
                  <a:cubicBezTo>
                    <a:pt x="690583" y="393988"/>
                    <a:pt x="691832" y="399314"/>
                    <a:pt x="690182" y="401294"/>
                  </a:cubicBezTo>
                  <a:cubicBezTo>
                    <a:pt x="686058" y="406244"/>
                    <a:pt x="689169" y="409519"/>
                    <a:pt x="691101" y="413173"/>
                  </a:cubicBezTo>
                  <a:cubicBezTo>
                    <a:pt x="692704" y="416213"/>
                    <a:pt x="695061" y="418852"/>
                    <a:pt x="696852" y="421822"/>
                  </a:cubicBezTo>
                  <a:cubicBezTo>
                    <a:pt x="706161" y="437165"/>
                    <a:pt x="709956" y="453710"/>
                    <a:pt x="706751" y="471480"/>
                  </a:cubicBezTo>
                  <a:cubicBezTo>
                    <a:pt x="705737" y="477066"/>
                    <a:pt x="703899" y="483406"/>
                    <a:pt x="696758" y="483477"/>
                  </a:cubicBezTo>
                  <a:cubicBezTo>
                    <a:pt x="689451" y="483524"/>
                    <a:pt x="687165" y="477608"/>
                    <a:pt x="685963" y="471457"/>
                  </a:cubicBezTo>
                  <a:cubicBezTo>
                    <a:pt x="685115" y="467097"/>
                    <a:pt x="684832" y="462595"/>
                    <a:pt x="683630" y="458353"/>
                  </a:cubicBezTo>
                  <a:cubicBezTo>
                    <a:pt x="669866" y="410227"/>
                    <a:pt x="656480" y="362006"/>
                    <a:pt x="641985" y="314092"/>
                  </a:cubicBezTo>
                  <a:cubicBezTo>
                    <a:pt x="624120" y="254982"/>
                    <a:pt x="595131" y="202166"/>
                    <a:pt x="551389" y="157811"/>
                  </a:cubicBezTo>
                  <a:cubicBezTo>
                    <a:pt x="538568" y="144825"/>
                    <a:pt x="526948" y="130495"/>
                    <a:pt x="515966" y="115859"/>
                  </a:cubicBezTo>
                  <a:cubicBezTo>
                    <a:pt x="505525" y="101907"/>
                    <a:pt x="506727" y="94506"/>
                    <a:pt x="518629" y="81897"/>
                  </a:cubicBezTo>
                  <a:cubicBezTo>
                    <a:pt x="521858" y="78480"/>
                    <a:pt x="525275" y="75204"/>
                    <a:pt x="528952" y="72305"/>
                  </a:cubicBezTo>
                  <a:cubicBezTo>
                    <a:pt x="538803" y="64480"/>
                    <a:pt x="542928" y="65541"/>
                    <a:pt x="547712" y="76854"/>
                  </a:cubicBezTo>
                  <a:cubicBezTo>
                    <a:pt x="550658" y="83783"/>
                    <a:pt x="555136" y="89651"/>
                    <a:pt x="562678" y="90971"/>
                  </a:cubicBezTo>
                  <a:cubicBezTo>
                    <a:pt x="566402" y="91631"/>
                    <a:pt x="572341" y="90311"/>
                    <a:pt x="574250" y="87672"/>
                  </a:cubicBezTo>
                  <a:cubicBezTo>
                    <a:pt x="576489" y="84631"/>
                    <a:pt x="576725" y="78716"/>
                    <a:pt x="575428" y="74874"/>
                  </a:cubicBezTo>
                  <a:cubicBezTo>
                    <a:pt x="574108" y="71032"/>
                    <a:pt x="570196" y="67733"/>
                    <a:pt x="566779" y="64999"/>
                  </a:cubicBezTo>
                  <a:cubicBezTo>
                    <a:pt x="549668" y="51282"/>
                    <a:pt x="530790" y="40606"/>
                    <a:pt x="509814" y="34054"/>
                  </a:cubicBezTo>
                  <a:cubicBezTo>
                    <a:pt x="505030" y="32569"/>
                    <a:pt x="499656" y="32852"/>
                    <a:pt x="494542" y="32475"/>
                  </a:cubicBezTo>
                  <a:cubicBezTo>
                    <a:pt x="488839" y="32050"/>
                    <a:pt x="482734" y="32993"/>
                    <a:pt x="477502" y="31249"/>
                  </a:cubicBezTo>
                  <a:cubicBezTo>
                    <a:pt x="469866" y="28680"/>
                    <a:pt x="462748" y="24414"/>
                    <a:pt x="455607" y="20549"/>
                  </a:cubicBezTo>
                  <a:cubicBezTo>
                    <a:pt x="443894" y="14233"/>
                    <a:pt x="432393" y="7540"/>
                    <a:pt x="420656" y="1270"/>
                  </a:cubicBezTo>
                  <a:cubicBezTo>
                    <a:pt x="415164" y="-1652"/>
                    <a:pt x="410545" y="823"/>
                    <a:pt x="406868" y="5088"/>
                  </a:cubicBezTo>
                  <a:cubicBezTo>
                    <a:pt x="404936" y="7304"/>
                    <a:pt x="403357" y="9873"/>
                    <a:pt x="401895" y="12442"/>
                  </a:cubicBezTo>
                  <a:cubicBezTo>
                    <a:pt x="396121" y="22670"/>
                    <a:pt x="387448" y="29340"/>
                    <a:pt x="375805" y="29529"/>
                  </a:cubicBezTo>
                  <a:cubicBezTo>
                    <a:pt x="354099" y="29906"/>
                    <a:pt x="332345" y="29387"/>
                    <a:pt x="310639" y="28657"/>
                  </a:cubicBezTo>
                  <a:cubicBezTo>
                    <a:pt x="292845" y="28067"/>
                    <a:pt x="275098" y="26182"/>
                    <a:pt x="257328" y="25711"/>
                  </a:cubicBezTo>
                  <a:cubicBezTo>
                    <a:pt x="231685" y="25051"/>
                    <a:pt x="209060" y="34619"/>
                    <a:pt x="187683" y="47841"/>
                  </a:cubicBezTo>
                  <a:cubicBezTo>
                    <a:pt x="154381" y="68440"/>
                    <a:pt x="121409" y="89510"/>
                    <a:pt x="93905" y="117792"/>
                  </a:cubicBezTo>
                  <a:cubicBezTo>
                    <a:pt x="88296" y="123542"/>
                    <a:pt x="83818" y="130519"/>
                    <a:pt x="79529" y="137377"/>
                  </a:cubicBezTo>
                  <a:cubicBezTo>
                    <a:pt x="78350" y="139262"/>
                    <a:pt x="78940" y="143410"/>
                    <a:pt x="80330" y="145319"/>
                  </a:cubicBezTo>
                  <a:cubicBezTo>
                    <a:pt x="81273" y="146592"/>
                    <a:pt x="85562" y="146710"/>
                    <a:pt x="87518" y="145720"/>
                  </a:cubicBezTo>
                  <a:cubicBezTo>
                    <a:pt x="94518" y="142138"/>
                    <a:pt x="101754" y="138603"/>
                    <a:pt x="107858" y="133724"/>
                  </a:cubicBezTo>
                  <a:cubicBezTo>
                    <a:pt x="129328" y="116566"/>
                    <a:pt x="150163" y="98654"/>
                    <a:pt x="171610" y="81450"/>
                  </a:cubicBezTo>
                  <a:cubicBezTo>
                    <a:pt x="185939" y="69972"/>
                    <a:pt x="201306" y="60097"/>
                    <a:pt x="219713" y="56161"/>
                  </a:cubicBezTo>
                  <a:cubicBezTo>
                    <a:pt x="248631" y="49962"/>
                    <a:pt x="277808" y="50528"/>
                    <a:pt x="306868" y="53898"/>
                  </a:cubicBezTo>
                  <a:cubicBezTo>
                    <a:pt x="350846" y="58989"/>
                    <a:pt x="389027" y="79352"/>
                    <a:pt x="426312" y="101577"/>
                  </a:cubicBezTo>
                  <a:cubicBezTo>
                    <a:pt x="428009" y="102590"/>
                    <a:pt x="429612" y="106385"/>
                    <a:pt x="428999" y="108035"/>
                  </a:cubicBezTo>
                  <a:cubicBezTo>
                    <a:pt x="428174" y="110250"/>
                    <a:pt x="425322" y="112819"/>
                    <a:pt x="423036" y="113149"/>
                  </a:cubicBezTo>
                  <a:cubicBezTo>
                    <a:pt x="419524" y="113667"/>
                    <a:pt x="415518" y="113031"/>
                    <a:pt x="412124" y="111805"/>
                  </a:cubicBezTo>
                  <a:cubicBezTo>
                    <a:pt x="389875" y="103769"/>
                    <a:pt x="367556" y="95873"/>
                    <a:pt x="345614" y="87035"/>
                  </a:cubicBezTo>
                  <a:cubicBezTo>
                    <a:pt x="323319" y="78056"/>
                    <a:pt x="300646" y="71268"/>
                    <a:pt x="276418" y="74520"/>
                  </a:cubicBezTo>
                  <a:cubicBezTo>
                    <a:pt x="212336" y="83123"/>
                    <a:pt x="159402" y="112560"/>
                    <a:pt x="118110" y="162218"/>
                  </a:cubicBezTo>
                  <a:cubicBezTo>
                    <a:pt x="67815" y="222694"/>
                    <a:pt x="45638" y="293517"/>
                    <a:pt x="44388" y="371245"/>
                  </a:cubicBezTo>
                  <a:cubicBezTo>
                    <a:pt x="44011" y="394931"/>
                    <a:pt x="46934" y="418664"/>
                    <a:pt x="48301" y="442397"/>
                  </a:cubicBezTo>
                  <a:cubicBezTo>
                    <a:pt x="50775" y="485810"/>
                    <a:pt x="60179" y="527219"/>
                    <a:pt x="80660" y="566107"/>
                  </a:cubicBezTo>
                  <a:cubicBezTo>
                    <a:pt x="91242" y="586211"/>
                    <a:pt x="103427" y="606904"/>
                    <a:pt x="92609" y="633583"/>
                  </a:cubicBezTo>
                  <a:cubicBezTo>
                    <a:pt x="100245" y="626041"/>
                    <a:pt x="105972" y="628987"/>
                    <a:pt x="111487" y="632687"/>
                  </a:cubicBezTo>
                  <a:cubicBezTo>
                    <a:pt x="132227" y="646640"/>
                    <a:pt x="149786" y="664127"/>
                    <a:pt x="165246" y="683547"/>
                  </a:cubicBezTo>
                  <a:cubicBezTo>
                    <a:pt x="172718" y="692928"/>
                    <a:pt x="179717" y="703109"/>
                    <a:pt x="184620" y="713974"/>
                  </a:cubicBezTo>
                  <a:cubicBezTo>
                    <a:pt x="187566" y="720479"/>
                    <a:pt x="190724" y="723967"/>
                    <a:pt x="197205" y="723873"/>
                  </a:cubicBezTo>
                  <a:cubicBezTo>
                    <a:pt x="211747" y="723684"/>
                    <a:pt x="226383" y="723826"/>
                    <a:pt x="240806" y="722270"/>
                  </a:cubicBezTo>
                  <a:cubicBezTo>
                    <a:pt x="264398" y="719748"/>
                    <a:pt x="287613" y="715082"/>
                    <a:pt x="309767" y="706102"/>
                  </a:cubicBezTo>
                  <a:cubicBezTo>
                    <a:pt x="317804" y="702850"/>
                    <a:pt x="324356" y="698160"/>
                    <a:pt x="328409" y="690123"/>
                  </a:cubicBezTo>
                  <a:cubicBezTo>
                    <a:pt x="340429" y="666319"/>
                    <a:pt x="352638" y="642633"/>
                    <a:pt x="364846" y="618947"/>
                  </a:cubicBezTo>
                  <a:cubicBezTo>
                    <a:pt x="366779" y="615200"/>
                    <a:pt x="369112" y="611641"/>
                    <a:pt x="371257" y="607988"/>
                  </a:cubicBezTo>
                  <a:cubicBezTo>
                    <a:pt x="372058" y="608176"/>
                    <a:pt x="372836" y="608365"/>
                    <a:pt x="373637" y="608553"/>
                  </a:cubicBezTo>
                  <a:cubicBezTo>
                    <a:pt x="374910" y="624085"/>
                    <a:pt x="376206" y="639616"/>
                    <a:pt x="377479" y="655124"/>
                  </a:cubicBezTo>
                  <a:cubicBezTo>
                    <a:pt x="378327" y="655148"/>
                    <a:pt x="379199" y="655171"/>
                    <a:pt x="380047" y="655195"/>
                  </a:cubicBezTo>
                  <a:cubicBezTo>
                    <a:pt x="381132" y="653050"/>
                    <a:pt x="382192" y="650929"/>
                    <a:pt x="383276" y="648784"/>
                  </a:cubicBezTo>
                  <a:cubicBezTo>
                    <a:pt x="390842" y="633818"/>
                    <a:pt x="393316" y="617627"/>
                    <a:pt x="392633" y="601247"/>
                  </a:cubicBezTo>
                  <a:cubicBezTo>
                    <a:pt x="392138" y="589534"/>
                    <a:pt x="389734" y="577773"/>
                    <a:pt x="386812" y="566366"/>
                  </a:cubicBezTo>
                  <a:cubicBezTo>
                    <a:pt x="384808" y="558612"/>
                    <a:pt x="380142" y="557505"/>
                    <a:pt x="373213" y="561723"/>
                  </a:cubicBezTo>
                  <a:cubicBezTo>
                    <a:pt x="367933" y="564905"/>
                    <a:pt x="363243" y="569053"/>
                    <a:pt x="357988" y="572235"/>
                  </a:cubicBezTo>
                  <a:cubicBezTo>
                    <a:pt x="349786" y="577208"/>
                    <a:pt x="342833" y="576595"/>
                    <a:pt x="335504" y="570396"/>
                  </a:cubicBezTo>
                  <a:cubicBezTo>
                    <a:pt x="332110" y="567545"/>
                    <a:pt x="328952" y="564316"/>
                    <a:pt x="326218" y="560828"/>
                  </a:cubicBezTo>
                  <a:cubicBezTo>
                    <a:pt x="324709" y="558895"/>
                    <a:pt x="324261" y="556114"/>
                    <a:pt x="323342" y="553710"/>
                  </a:cubicBezTo>
                  <a:cubicBezTo>
                    <a:pt x="325558" y="552909"/>
                    <a:pt x="327773" y="551495"/>
                    <a:pt x="330012" y="551471"/>
                  </a:cubicBezTo>
                  <a:cubicBezTo>
                    <a:pt x="335574" y="551400"/>
                    <a:pt x="339157" y="548761"/>
                    <a:pt x="340429" y="543741"/>
                  </a:cubicBezTo>
                  <a:cubicBezTo>
                    <a:pt x="342079" y="537307"/>
                    <a:pt x="344106" y="530684"/>
                    <a:pt x="343988" y="524179"/>
                  </a:cubicBezTo>
                  <a:cubicBezTo>
                    <a:pt x="343540" y="498937"/>
                    <a:pt x="342786" y="473696"/>
                    <a:pt x="341231" y="448525"/>
                  </a:cubicBezTo>
                  <a:cubicBezTo>
                    <a:pt x="339062" y="413620"/>
                    <a:pt x="332369" y="379494"/>
                    <a:pt x="320255" y="346616"/>
                  </a:cubicBezTo>
                  <a:cubicBezTo>
                    <a:pt x="309885" y="318452"/>
                    <a:pt x="294990" y="293092"/>
                    <a:pt x="273660" y="271598"/>
                  </a:cubicBezTo>
                  <a:cubicBezTo>
                    <a:pt x="264422" y="262289"/>
                    <a:pt x="254287" y="260498"/>
                    <a:pt x="242574" y="265070"/>
                  </a:cubicBezTo>
                  <a:cubicBezTo>
                    <a:pt x="237766" y="266955"/>
                    <a:pt x="233099" y="269288"/>
                    <a:pt x="228409" y="271480"/>
                  </a:cubicBezTo>
                  <a:cubicBezTo>
                    <a:pt x="214103" y="278197"/>
                    <a:pt x="199868" y="285056"/>
                    <a:pt x="185468" y="291584"/>
                  </a:cubicBezTo>
                  <a:cubicBezTo>
                    <a:pt x="182475" y="292951"/>
                    <a:pt x="178916" y="293045"/>
                    <a:pt x="175593" y="293729"/>
                  </a:cubicBezTo>
                  <a:cubicBezTo>
                    <a:pt x="175122" y="292904"/>
                    <a:pt x="174650" y="292102"/>
                    <a:pt x="174179" y="291278"/>
                  </a:cubicBezTo>
                  <a:cubicBezTo>
                    <a:pt x="178256" y="285574"/>
                    <a:pt x="182404" y="279894"/>
                    <a:pt x="186434" y="274120"/>
                  </a:cubicBezTo>
                  <a:cubicBezTo>
                    <a:pt x="191996" y="266154"/>
                    <a:pt x="197888" y="257740"/>
                    <a:pt x="195532" y="247653"/>
                  </a:cubicBezTo>
                  <a:cubicBezTo>
                    <a:pt x="193693" y="239805"/>
                    <a:pt x="197323" y="236576"/>
                    <a:pt x="203144" y="235279"/>
                  </a:cubicBezTo>
                  <a:cubicBezTo>
                    <a:pt x="214669" y="232687"/>
                    <a:pt x="226335" y="230283"/>
                    <a:pt x="238072" y="229317"/>
                  </a:cubicBezTo>
                  <a:cubicBezTo>
                    <a:pt x="256856" y="227761"/>
                    <a:pt x="274768" y="230849"/>
                    <a:pt x="288721" y="245131"/>
                  </a:cubicBezTo>
                  <a:cubicBezTo>
                    <a:pt x="307575" y="264457"/>
                    <a:pt x="321881" y="286894"/>
                    <a:pt x="332251" y="311782"/>
                  </a:cubicBezTo>
                  <a:cubicBezTo>
                    <a:pt x="333241" y="314162"/>
                    <a:pt x="333217" y="317038"/>
                    <a:pt x="333264" y="319701"/>
                  </a:cubicBezTo>
                  <a:cubicBezTo>
                    <a:pt x="333359" y="327596"/>
                    <a:pt x="332958" y="335492"/>
                    <a:pt x="333288" y="343387"/>
                  </a:cubicBezTo>
                  <a:cubicBezTo>
                    <a:pt x="333547" y="349326"/>
                    <a:pt x="334631" y="355218"/>
                    <a:pt x="335339" y="361110"/>
                  </a:cubicBezTo>
                  <a:cubicBezTo>
                    <a:pt x="336211" y="361322"/>
                    <a:pt x="337083" y="361535"/>
                    <a:pt x="337955" y="361747"/>
                  </a:cubicBezTo>
                  <a:cubicBezTo>
                    <a:pt x="341490" y="357222"/>
                    <a:pt x="344907" y="352602"/>
                    <a:pt x="348607" y="348219"/>
                  </a:cubicBezTo>
                  <a:cubicBezTo>
                    <a:pt x="353250" y="342727"/>
                    <a:pt x="356668" y="342491"/>
                    <a:pt x="361429" y="347841"/>
                  </a:cubicBezTo>
                  <a:cubicBezTo>
                    <a:pt x="364516" y="351306"/>
                    <a:pt x="367132" y="355313"/>
                    <a:pt x="369324" y="359413"/>
                  </a:cubicBezTo>
                  <a:cubicBezTo>
                    <a:pt x="376913" y="373531"/>
                    <a:pt x="384007" y="387931"/>
                    <a:pt x="391761" y="401978"/>
                  </a:cubicBezTo>
                  <a:cubicBezTo>
                    <a:pt x="394236" y="406432"/>
                    <a:pt x="397653" y="410698"/>
                    <a:pt x="401589" y="413856"/>
                  </a:cubicBezTo>
                  <a:cubicBezTo>
                    <a:pt x="403734" y="415577"/>
                    <a:pt x="408212" y="415789"/>
                    <a:pt x="410969" y="414822"/>
                  </a:cubicBezTo>
                  <a:cubicBezTo>
                    <a:pt x="412619" y="414233"/>
                    <a:pt x="414009" y="409967"/>
                    <a:pt x="413774" y="407516"/>
                  </a:cubicBezTo>
                  <a:cubicBezTo>
                    <a:pt x="413349" y="403180"/>
                    <a:pt x="412100" y="398749"/>
                    <a:pt x="410309" y="394766"/>
                  </a:cubicBezTo>
                  <a:cubicBezTo>
                    <a:pt x="390347" y="350269"/>
                    <a:pt x="368829" y="306621"/>
                    <a:pt x="336918" y="269100"/>
                  </a:cubicBezTo>
                  <a:cubicBezTo>
                    <a:pt x="319619" y="248761"/>
                    <a:pt x="300175" y="231061"/>
                    <a:pt x="275687" y="219465"/>
                  </a:cubicBezTo>
                  <a:cubicBezTo>
                    <a:pt x="258058" y="211122"/>
                    <a:pt x="239510" y="210439"/>
                    <a:pt x="220608" y="210839"/>
                  </a:cubicBezTo>
                  <a:cubicBezTo>
                    <a:pt x="215682" y="210934"/>
                    <a:pt x="210757" y="209896"/>
                    <a:pt x="205831" y="209354"/>
                  </a:cubicBezTo>
                  <a:cubicBezTo>
                    <a:pt x="205666" y="208600"/>
                    <a:pt x="205501" y="207846"/>
                    <a:pt x="205312" y="207092"/>
                  </a:cubicBezTo>
                  <a:cubicBezTo>
                    <a:pt x="207245" y="205395"/>
                    <a:pt x="209036" y="203486"/>
                    <a:pt x="211134" y="202025"/>
                  </a:cubicBezTo>
                  <a:cubicBezTo>
                    <a:pt x="220396" y="195543"/>
                    <a:pt x="231143" y="192904"/>
                    <a:pt x="242008" y="193304"/>
                  </a:cubicBezTo>
                  <a:cubicBezTo>
                    <a:pt x="263950" y="194106"/>
                    <a:pt x="286010" y="194954"/>
                    <a:pt x="307669" y="198089"/>
                  </a:cubicBezTo>
                  <a:cubicBezTo>
                    <a:pt x="321598" y="200116"/>
                    <a:pt x="335079" y="205796"/>
                    <a:pt x="348442" y="210721"/>
                  </a:cubicBezTo>
                  <a:cubicBezTo>
                    <a:pt x="354311" y="212890"/>
                    <a:pt x="359237" y="217344"/>
                    <a:pt x="358836" y="226536"/>
                  </a:cubicBezTo>
                  <a:cubicBezTo>
                    <a:pt x="349385" y="224556"/>
                    <a:pt x="340806" y="222765"/>
                    <a:pt x="332251" y="220974"/>
                  </a:cubicBezTo>
                  <a:cubicBezTo>
                    <a:pt x="331685" y="221704"/>
                    <a:pt x="331096" y="222411"/>
                    <a:pt x="330531" y="223142"/>
                  </a:cubicBezTo>
                  <a:cubicBezTo>
                    <a:pt x="333547" y="228633"/>
                    <a:pt x="336211" y="234337"/>
                    <a:pt x="339604" y="239569"/>
                  </a:cubicBezTo>
                  <a:cubicBezTo>
                    <a:pt x="356574" y="265682"/>
                    <a:pt x="374839" y="291018"/>
                    <a:pt x="390559" y="317863"/>
                  </a:cubicBezTo>
                  <a:cubicBezTo>
                    <a:pt x="411653" y="353875"/>
                    <a:pt x="430861" y="390971"/>
                    <a:pt x="438591" y="432758"/>
                  </a:cubicBezTo>
                  <a:cubicBezTo>
                    <a:pt x="445379" y="469524"/>
                    <a:pt x="450587" y="506456"/>
                    <a:pt x="450847" y="543906"/>
                  </a:cubicBezTo>
                  <a:cubicBezTo>
                    <a:pt x="450894" y="551754"/>
                    <a:pt x="449456" y="559626"/>
                    <a:pt x="448325" y="567427"/>
                  </a:cubicBezTo>
                  <a:cubicBezTo>
                    <a:pt x="448089" y="569077"/>
                    <a:pt x="446204" y="570491"/>
                    <a:pt x="445096" y="572022"/>
                  </a:cubicBezTo>
                  <a:cubicBezTo>
                    <a:pt x="443423" y="570797"/>
                    <a:pt x="440971" y="569901"/>
                    <a:pt x="440194" y="568252"/>
                  </a:cubicBezTo>
                  <a:cubicBezTo>
                    <a:pt x="438025" y="563609"/>
                    <a:pt x="436046" y="558730"/>
                    <a:pt x="434844" y="553757"/>
                  </a:cubicBezTo>
                  <a:cubicBezTo>
                    <a:pt x="429187" y="530236"/>
                    <a:pt x="429093" y="506220"/>
                    <a:pt x="428598" y="482180"/>
                  </a:cubicBezTo>
                  <a:cubicBezTo>
                    <a:pt x="428339" y="469406"/>
                    <a:pt x="426359" y="456609"/>
                    <a:pt x="424167" y="443976"/>
                  </a:cubicBezTo>
                  <a:cubicBezTo>
                    <a:pt x="422824" y="436222"/>
                    <a:pt x="417827" y="431367"/>
                    <a:pt x="409296" y="429482"/>
                  </a:cubicBezTo>
                  <a:cubicBezTo>
                    <a:pt x="403121" y="428115"/>
                    <a:pt x="396168" y="425357"/>
                    <a:pt x="391997" y="420926"/>
                  </a:cubicBezTo>
                  <a:cubicBezTo>
                    <a:pt x="385374" y="413880"/>
                    <a:pt x="380260" y="405207"/>
                    <a:pt x="375452" y="396698"/>
                  </a:cubicBezTo>
                  <a:cubicBezTo>
                    <a:pt x="370384" y="387695"/>
                    <a:pt x="366590" y="377985"/>
                    <a:pt x="361806" y="368794"/>
                  </a:cubicBezTo>
                  <a:cubicBezTo>
                    <a:pt x="360721" y="366720"/>
                    <a:pt x="357846" y="365588"/>
                    <a:pt x="355819" y="364009"/>
                  </a:cubicBezTo>
                  <a:cubicBezTo>
                    <a:pt x="354759" y="366272"/>
                    <a:pt x="352685" y="368558"/>
                    <a:pt x="352779" y="370750"/>
                  </a:cubicBezTo>
                  <a:cubicBezTo>
                    <a:pt x="353321" y="382298"/>
                    <a:pt x="354170" y="393870"/>
                    <a:pt x="355395" y="405372"/>
                  </a:cubicBezTo>
                  <a:cubicBezTo>
                    <a:pt x="358954" y="438532"/>
                    <a:pt x="362678" y="471645"/>
                    <a:pt x="366496" y="504782"/>
                  </a:cubicBezTo>
                  <a:cubicBezTo>
                    <a:pt x="367179" y="510651"/>
                    <a:pt x="368028" y="516614"/>
                    <a:pt x="369890" y="522152"/>
                  </a:cubicBezTo>
                  <a:cubicBezTo>
                    <a:pt x="370809" y="524886"/>
                    <a:pt x="374250" y="526795"/>
                    <a:pt x="376536" y="529081"/>
                  </a:cubicBezTo>
                  <a:cubicBezTo>
                    <a:pt x="378657" y="526889"/>
                    <a:pt x="382192" y="524980"/>
                    <a:pt x="382664" y="522482"/>
                  </a:cubicBezTo>
                  <a:cubicBezTo>
                    <a:pt x="384408" y="513361"/>
                    <a:pt x="385916" y="504052"/>
                    <a:pt x="386034" y="494789"/>
                  </a:cubicBezTo>
                  <a:cubicBezTo>
                    <a:pt x="386199" y="483689"/>
                    <a:pt x="384643" y="472565"/>
                    <a:pt x="384290" y="461464"/>
                  </a:cubicBezTo>
                  <a:cubicBezTo>
                    <a:pt x="384196" y="458400"/>
                    <a:pt x="385704" y="455265"/>
                    <a:pt x="386482" y="452178"/>
                  </a:cubicBezTo>
                  <a:cubicBezTo>
                    <a:pt x="387354" y="452060"/>
                    <a:pt x="388226" y="451942"/>
                    <a:pt x="389121" y="451824"/>
                  </a:cubicBezTo>
                  <a:cubicBezTo>
                    <a:pt x="390983" y="454771"/>
                    <a:pt x="393741" y="457504"/>
                    <a:pt x="394518" y="460733"/>
                  </a:cubicBezTo>
                  <a:cubicBezTo>
                    <a:pt x="396969" y="470797"/>
                    <a:pt x="399798" y="480955"/>
                    <a:pt x="400434" y="491207"/>
                  </a:cubicBezTo>
                  <a:cubicBezTo>
                    <a:pt x="402720" y="528256"/>
                    <a:pt x="405336" y="565353"/>
                    <a:pt x="405572" y="602426"/>
                  </a:cubicBezTo>
                  <a:cubicBezTo>
                    <a:pt x="405737" y="629553"/>
                    <a:pt x="402979" y="656750"/>
                    <a:pt x="400340" y="683783"/>
                  </a:cubicBezTo>
                  <a:cubicBezTo>
                    <a:pt x="399326" y="694177"/>
                    <a:pt x="394872" y="704217"/>
                    <a:pt x="392374" y="714516"/>
                  </a:cubicBezTo>
                  <a:cubicBezTo>
                    <a:pt x="391808" y="716849"/>
                    <a:pt x="392845" y="719560"/>
                    <a:pt x="393128" y="722105"/>
                  </a:cubicBezTo>
                  <a:cubicBezTo>
                    <a:pt x="395461" y="721704"/>
                    <a:pt x="397936" y="721657"/>
                    <a:pt x="400104" y="720809"/>
                  </a:cubicBezTo>
                  <a:cubicBezTo>
                    <a:pt x="404252" y="719159"/>
                    <a:pt x="408212" y="717062"/>
                    <a:pt x="412242" y="715129"/>
                  </a:cubicBezTo>
                  <a:cubicBezTo>
                    <a:pt x="411488" y="721516"/>
                    <a:pt x="408919" y="726277"/>
                    <a:pt x="407811" y="731367"/>
                  </a:cubicBezTo>
                  <a:cubicBezTo>
                    <a:pt x="407316" y="733724"/>
                    <a:pt x="409036" y="738108"/>
                    <a:pt x="410945" y="739004"/>
                  </a:cubicBezTo>
                  <a:cubicBezTo>
                    <a:pt x="412878" y="739899"/>
                    <a:pt x="417380" y="738438"/>
                    <a:pt x="418794" y="736529"/>
                  </a:cubicBezTo>
                  <a:cubicBezTo>
                    <a:pt x="421386" y="733112"/>
                    <a:pt x="423602" y="728704"/>
                    <a:pt x="424097" y="724485"/>
                  </a:cubicBezTo>
                  <a:cubicBezTo>
                    <a:pt x="425699" y="711028"/>
                    <a:pt x="426336" y="697453"/>
                    <a:pt x="427537" y="683925"/>
                  </a:cubicBezTo>
                  <a:cubicBezTo>
                    <a:pt x="429399" y="662784"/>
                    <a:pt x="430743" y="641572"/>
                    <a:pt x="433571" y="620550"/>
                  </a:cubicBezTo>
                  <a:cubicBezTo>
                    <a:pt x="435174" y="608600"/>
                    <a:pt x="442503" y="599857"/>
                    <a:pt x="454712" y="596180"/>
                  </a:cubicBezTo>
                  <a:cubicBezTo>
                    <a:pt x="457776" y="595261"/>
                    <a:pt x="460792" y="594177"/>
                    <a:pt x="463809" y="593069"/>
                  </a:cubicBezTo>
                  <a:cubicBezTo>
                    <a:pt x="472317" y="589958"/>
                    <a:pt x="477526" y="583877"/>
                    <a:pt x="477761" y="574851"/>
                  </a:cubicBezTo>
                  <a:cubicBezTo>
                    <a:pt x="478068" y="563019"/>
                    <a:pt x="478139" y="551094"/>
                    <a:pt x="476960" y="539333"/>
                  </a:cubicBezTo>
                  <a:cubicBezTo>
                    <a:pt x="474839" y="518193"/>
                    <a:pt x="471940" y="497123"/>
                    <a:pt x="468923" y="476076"/>
                  </a:cubicBezTo>
                  <a:cubicBezTo>
                    <a:pt x="464186" y="443081"/>
                    <a:pt x="459802" y="409802"/>
                    <a:pt x="447759" y="378574"/>
                  </a:cubicBezTo>
                  <a:cubicBezTo>
                    <a:pt x="438992" y="355831"/>
                    <a:pt x="427090" y="334313"/>
                    <a:pt x="416720" y="312183"/>
                  </a:cubicBezTo>
                  <a:cubicBezTo>
                    <a:pt x="407339" y="292150"/>
                    <a:pt x="398101" y="272046"/>
                    <a:pt x="388815" y="251966"/>
                  </a:cubicBezTo>
                  <a:cubicBezTo>
                    <a:pt x="389357" y="251636"/>
                    <a:pt x="389875" y="251282"/>
                    <a:pt x="390418" y="250952"/>
                  </a:cubicBezTo>
                  <a:cubicBezTo>
                    <a:pt x="401188" y="265305"/>
                    <a:pt x="412925" y="279022"/>
                    <a:pt x="422494" y="294129"/>
                  </a:cubicBezTo>
                  <a:cubicBezTo>
                    <a:pt x="440005" y="321775"/>
                    <a:pt x="452096" y="352131"/>
                    <a:pt x="462984" y="382887"/>
                  </a:cubicBezTo>
                  <a:cubicBezTo>
                    <a:pt x="480707" y="433017"/>
                    <a:pt x="497252" y="483453"/>
                    <a:pt x="497488" y="537542"/>
                  </a:cubicBezTo>
                  <a:cubicBezTo>
                    <a:pt x="497512" y="543010"/>
                    <a:pt x="499609" y="548714"/>
                    <a:pt x="501825" y="553828"/>
                  </a:cubicBezTo>
                  <a:cubicBezTo>
                    <a:pt x="502744" y="555925"/>
                    <a:pt x="506868" y="558400"/>
                    <a:pt x="508942" y="557952"/>
                  </a:cubicBezTo>
                  <a:cubicBezTo>
                    <a:pt x="522305" y="555030"/>
                    <a:pt x="526147" y="556538"/>
                    <a:pt x="529824" y="569666"/>
                  </a:cubicBezTo>
                  <a:cubicBezTo>
                    <a:pt x="532652" y="579824"/>
                    <a:pt x="534679" y="590288"/>
                    <a:pt x="536187" y="600752"/>
                  </a:cubicBezTo>
                  <a:cubicBezTo>
                    <a:pt x="542951" y="647370"/>
                    <a:pt x="540901" y="693493"/>
                    <a:pt x="526901" y="738674"/>
                  </a:cubicBezTo>
                  <a:cubicBezTo>
                    <a:pt x="524238" y="747229"/>
                    <a:pt x="519477" y="755242"/>
                    <a:pt x="514881" y="763020"/>
                  </a:cubicBezTo>
                  <a:cubicBezTo>
                    <a:pt x="513609" y="765164"/>
                    <a:pt x="509154" y="767050"/>
                    <a:pt x="506774" y="766460"/>
                  </a:cubicBezTo>
                  <a:cubicBezTo>
                    <a:pt x="504511" y="765918"/>
                    <a:pt x="501707" y="762077"/>
                    <a:pt x="501542" y="759531"/>
                  </a:cubicBezTo>
                  <a:cubicBezTo>
                    <a:pt x="501165" y="753757"/>
                    <a:pt x="502084" y="747865"/>
                    <a:pt x="502791" y="742067"/>
                  </a:cubicBezTo>
                  <a:cubicBezTo>
                    <a:pt x="503545" y="735963"/>
                    <a:pt x="505666" y="729859"/>
                    <a:pt x="505266" y="723873"/>
                  </a:cubicBezTo>
                  <a:cubicBezTo>
                    <a:pt x="505030" y="720290"/>
                    <a:pt x="501306" y="714351"/>
                    <a:pt x="498714" y="714092"/>
                  </a:cubicBezTo>
                  <a:cubicBezTo>
                    <a:pt x="494566" y="713691"/>
                    <a:pt x="489711" y="716637"/>
                    <a:pt x="485845" y="719206"/>
                  </a:cubicBezTo>
                  <a:cubicBezTo>
                    <a:pt x="484031" y="720408"/>
                    <a:pt x="483583" y="723967"/>
                    <a:pt x="482970" y="726583"/>
                  </a:cubicBezTo>
                  <a:cubicBezTo>
                    <a:pt x="481037" y="734785"/>
                    <a:pt x="476724" y="738249"/>
                    <a:pt x="468546" y="740300"/>
                  </a:cubicBezTo>
                  <a:cubicBezTo>
                    <a:pt x="462772" y="741761"/>
                    <a:pt x="455914" y="743576"/>
                    <a:pt x="452237" y="747653"/>
                  </a:cubicBezTo>
                  <a:cubicBezTo>
                    <a:pt x="440854" y="760239"/>
                    <a:pt x="430814" y="774026"/>
                    <a:pt x="420161" y="787271"/>
                  </a:cubicBezTo>
                  <a:cubicBezTo>
                    <a:pt x="413208" y="795897"/>
                    <a:pt x="406232" y="804523"/>
                    <a:pt x="398855" y="812796"/>
                  </a:cubicBezTo>
                  <a:cubicBezTo>
                    <a:pt x="397394" y="814446"/>
                    <a:pt x="394141" y="814493"/>
                    <a:pt x="391737" y="815270"/>
                  </a:cubicBezTo>
                  <a:cubicBezTo>
                    <a:pt x="391266" y="812725"/>
                    <a:pt x="389781" y="809873"/>
                    <a:pt x="390488" y="807728"/>
                  </a:cubicBezTo>
                  <a:cubicBezTo>
                    <a:pt x="392869" y="800493"/>
                    <a:pt x="395768" y="793399"/>
                    <a:pt x="398973" y="786470"/>
                  </a:cubicBezTo>
                  <a:cubicBezTo>
                    <a:pt x="406138" y="771056"/>
                    <a:pt x="403757" y="756562"/>
                    <a:pt x="394848" y="742869"/>
                  </a:cubicBezTo>
                  <a:cubicBezTo>
                    <a:pt x="390865" y="736717"/>
                    <a:pt x="385657" y="731415"/>
                    <a:pt x="377266" y="732805"/>
                  </a:cubicBezTo>
                  <a:cubicBezTo>
                    <a:pt x="369112" y="734172"/>
                    <a:pt x="365200" y="740606"/>
                    <a:pt x="363243" y="747512"/>
                  </a:cubicBezTo>
                  <a:cubicBezTo>
                    <a:pt x="362088" y="751565"/>
                    <a:pt x="362819" y="756845"/>
                    <a:pt x="364681" y="760639"/>
                  </a:cubicBezTo>
                  <a:cubicBezTo>
                    <a:pt x="365294" y="761912"/>
                    <a:pt x="371964" y="760286"/>
                    <a:pt x="375829" y="759885"/>
                  </a:cubicBezTo>
                  <a:cubicBezTo>
                    <a:pt x="376536" y="759814"/>
                    <a:pt x="377196" y="759037"/>
                    <a:pt x="377856" y="759037"/>
                  </a:cubicBezTo>
                  <a:cubicBezTo>
                    <a:pt x="380637" y="759107"/>
                    <a:pt x="384290" y="758377"/>
                    <a:pt x="385987" y="759814"/>
                  </a:cubicBezTo>
                  <a:cubicBezTo>
                    <a:pt x="387731" y="761299"/>
                    <a:pt x="388579" y="765164"/>
                    <a:pt x="388155" y="767710"/>
                  </a:cubicBezTo>
                  <a:cubicBezTo>
                    <a:pt x="386717" y="776430"/>
                    <a:pt x="381744" y="783170"/>
                    <a:pt x="374203" y="787743"/>
                  </a:cubicBezTo>
                  <a:cubicBezTo>
                    <a:pt x="368358" y="791278"/>
                    <a:pt x="363408" y="788945"/>
                    <a:pt x="361994" y="782416"/>
                  </a:cubicBezTo>
                  <a:cubicBezTo>
                    <a:pt x="359661" y="771551"/>
                    <a:pt x="357446" y="770632"/>
                    <a:pt x="347995" y="776760"/>
                  </a:cubicBezTo>
                  <a:cubicBezTo>
                    <a:pt x="345709" y="778245"/>
                    <a:pt x="343517" y="779894"/>
                    <a:pt x="341537" y="781733"/>
                  </a:cubicBezTo>
                  <a:cubicBezTo>
                    <a:pt x="316484" y="805136"/>
                    <a:pt x="286599" y="807493"/>
                    <a:pt x="254806" y="801789"/>
                  </a:cubicBezTo>
                  <a:cubicBezTo>
                    <a:pt x="230389" y="797406"/>
                    <a:pt x="208471" y="786706"/>
                    <a:pt x="186788" y="775322"/>
                  </a:cubicBezTo>
                  <a:cubicBezTo>
                    <a:pt x="183017" y="773343"/>
                    <a:pt x="179057" y="771763"/>
                    <a:pt x="174603" y="769713"/>
                  </a:cubicBezTo>
                  <a:cubicBezTo>
                    <a:pt x="174886" y="771433"/>
                    <a:pt x="174815" y="772023"/>
                    <a:pt x="175074" y="772353"/>
                  </a:cubicBezTo>
                  <a:cubicBezTo>
                    <a:pt x="176253" y="773932"/>
                    <a:pt x="177549" y="775440"/>
                    <a:pt x="178775" y="776996"/>
                  </a:cubicBezTo>
                  <a:cubicBezTo>
                    <a:pt x="193599" y="795567"/>
                    <a:pt x="213726" y="806574"/>
                    <a:pt x="234820" y="816072"/>
                  </a:cubicBezTo>
                  <a:cubicBezTo>
                    <a:pt x="256927" y="826017"/>
                    <a:pt x="279435" y="834832"/>
                    <a:pt x="303828" y="837448"/>
                  </a:cubicBezTo>
                  <a:cubicBezTo>
                    <a:pt x="310710" y="838179"/>
                    <a:pt x="316767" y="837684"/>
                    <a:pt x="321009" y="830448"/>
                  </a:cubicBezTo>
                  <a:cubicBezTo>
                    <a:pt x="322871" y="827267"/>
                    <a:pt x="327396" y="824721"/>
                    <a:pt x="331190" y="823708"/>
                  </a:cubicBezTo>
                  <a:cubicBezTo>
                    <a:pt x="346345" y="819678"/>
                    <a:pt x="361240" y="820927"/>
                    <a:pt x="374792" y="829199"/>
                  </a:cubicBezTo>
                  <a:cubicBezTo>
                    <a:pt x="378798" y="831627"/>
                    <a:pt x="381792" y="835987"/>
                    <a:pt x="384667" y="839876"/>
                  </a:cubicBezTo>
                  <a:cubicBezTo>
                    <a:pt x="385680" y="841266"/>
                    <a:pt x="385657" y="844283"/>
                    <a:pt x="384808" y="845862"/>
                  </a:cubicBezTo>
                  <a:cubicBezTo>
                    <a:pt x="384266" y="846852"/>
                    <a:pt x="381202" y="847040"/>
                    <a:pt x="379458" y="846663"/>
                  </a:cubicBezTo>
                  <a:cubicBezTo>
                    <a:pt x="375852" y="845909"/>
                    <a:pt x="372388" y="844495"/>
                    <a:pt x="368829" y="843458"/>
                  </a:cubicBezTo>
                  <a:cubicBezTo>
                    <a:pt x="353792" y="839051"/>
                    <a:pt x="339699" y="840536"/>
                    <a:pt x="326288" y="849279"/>
                  </a:cubicBezTo>
                  <a:cubicBezTo>
                    <a:pt x="321645" y="852320"/>
                    <a:pt x="316154" y="854912"/>
                    <a:pt x="310733" y="855808"/>
                  </a:cubicBezTo>
                  <a:cubicBezTo>
                    <a:pt x="282546" y="860498"/>
                    <a:pt x="255042" y="857340"/>
                    <a:pt x="228551" y="846640"/>
                  </a:cubicBezTo>
                  <a:cubicBezTo>
                    <a:pt x="220420" y="843364"/>
                    <a:pt x="213114" y="838815"/>
                    <a:pt x="212548" y="828280"/>
                  </a:cubicBezTo>
                  <a:cubicBezTo>
                    <a:pt x="212336" y="824226"/>
                    <a:pt x="209955" y="822152"/>
                    <a:pt x="205265" y="824603"/>
                  </a:cubicBezTo>
                  <a:cubicBezTo>
                    <a:pt x="203286" y="825640"/>
                    <a:pt x="199986" y="825711"/>
                    <a:pt x="197936" y="824792"/>
                  </a:cubicBezTo>
                  <a:cubicBezTo>
                    <a:pt x="193717" y="822859"/>
                    <a:pt x="189475" y="820479"/>
                    <a:pt x="186010" y="817415"/>
                  </a:cubicBezTo>
                  <a:cubicBezTo>
                    <a:pt x="153722" y="788780"/>
                    <a:pt x="120467" y="761535"/>
                    <a:pt x="101871" y="720290"/>
                  </a:cubicBezTo>
                  <a:cubicBezTo>
                    <a:pt x="90794" y="695732"/>
                    <a:pt x="71138" y="676124"/>
                    <a:pt x="51530" y="657410"/>
                  </a:cubicBezTo>
                  <a:cubicBezTo>
                    <a:pt x="48489" y="654511"/>
                    <a:pt x="44483" y="652626"/>
                    <a:pt x="40924" y="650269"/>
                  </a:cubicBezTo>
                  <a:cubicBezTo>
                    <a:pt x="40358" y="650693"/>
                    <a:pt x="39793" y="651141"/>
                    <a:pt x="39203" y="651565"/>
                  </a:cubicBezTo>
                  <a:cubicBezTo>
                    <a:pt x="39604" y="654629"/>
                    <a:pt x="39368" y="657952"/>
                    <a:pt x="40523" y="660710"/>
                  </a:cubicBezTo>
                  <a:cubicBezTo>
                    <a:pt x="43564" y="667992"/>
                    <a:pt x="46722" y="675275"/>
                    <a:pt x="50658" y="682110"/>
                  </a:cubicBezTo>
                  <a:cubicBezTo>
                    <a:pt x="75286" y="724957"/>
                    <a:pt x="106891" y="762289"/>
                    <a:pt x="142244" y="796534"/>
                  </a:cubicBezTo>
                  <a:cubicBezTo>
                    <a:pt x="164681" y="818264"/>
                    <a:pt x="188249" y="838697"/>
                    <a:pt x="214999" y="855077"/>
                  </a:cubicBezTo>
                  <a:cubicBezTo>
                    <a:pt x="228362" y="863255"/>
                    <a:pt x="242268" y="870467"/>
                    <a:pt x="258294" y="871033"/>
                  </a:cubicBezTo>
                  <a:cubicBezTo>
                    <a:pt x="282004" y="871881"/>
                    <a:pt x="305737" y="872918"/>
                    <a:pt x="329423" y="872235"/>
                  </a:cubicBezTo>
                  <a:cubicBezTo>
                    <a:pt x="355442" y="871504"/>
                    <a:pt x="379105" y="863208"/>
                    <a:pt x="396852" y="842987"/>
                  </a:cubicBezTo>
                  <a:cubicBezTo>
                    <a:pt x="410380" y="827549"/>
                    <a:pt x="422989" y="811287"/>
                    <a:pt x="436258" y="795638"/>
                  </a:cubicBezTo>
                  <a:cubicBezTo>
                    <a:pt x="443611" y="786965"/>
                    <a:pt x="451365" y="778622"/>
                    <a:pt x="459284" y="770467"/>
                  </a:cubicBezTo>
                  <a:cubicBezTo>
                    <a:pt x="460839" y="768864"/>
                    <a:pt x="464328" y="767969"/>
                    <a:pt x="466449" y="768534"/>
                  </a:cubicBezTo>
                  <a:cubicBezTo>
                    <a:pt x="467816" y="768912"/>
                    <a:pt x="469277" y="772730"/>
                    <a:pt x="468947" y="774733"/>
                  </a:cubicBezTo>
                  <a:cubicBezTo>
                    <a:pt x="467792" y="781921"/>
                    <a:pt x="467179" y="789652"/>
                    <a:pt x="464045" y="796039"/>
                  </a:cubicBezTo>
                  <a:cubicBezTo>
                    <a:pt x="446557" y="831627"/>
                    <a:pt x="419807" y="859649"/>
                    <a:pt x="389239" y="884160"/>
                  </a:cubicBezTo>
                  <a:cubicBezTo>
                    <a:pt x="378987" y="892386"/>
                    <a:pt x="366425" y="896439"/>
                    <a:pt x="353321" y="896227"/>
                  </a:cubicBezTo>
                  <a:cubicBezTo>
                    <a:pt x="327632" y="895779"/>
                    <a:pt x="301872" y="895426"/>
                    <a:pt x="276300" y="893211"/>
                  </a:cubicBezTo>
                  <a:cubicBezTo>
                    <a:pt x="239392" y="890005"/>
                    <a:pt x="204912" y="878363"/>
                    <a:pt x="173448" y="858447"/>
                  </a:cubicBezTo>
                  <a:cubicBezTo>
                    <a:pt x="138049" y="836034"/>
                    <a:pt x="110592" y="805725"/>
                    <a:pt x="87990" y="770891"/>
                  </a:cubicBezTo>
                  <a:cubicBezTo>
                    <a:pt x="71704" y="745815"/>
                    <a:pt x="56620" y="719960"/>
                    <a:pt x="40382" y="694860"/>
                  </a:cubicBezTo>
                  <a:cubicBezTo>
                    <a:pt x="35338" y="687083"/>
                    <a:pt x="29423" y="678716"/>
                    <a:pt x="21787" y="674120"/>
                  </a:cubicBezTo>
                  <a:cubicBezTo>
                    <a:pt x="14716" y="669854"/>
                    <a:pt x="13443" y="666720"/>
                    <a:pt x="17026" y="660521"/>
                  </a:cubicBezTo>
                  <a:cubicBezTo>
                    <a:pt x="25227" y="646286"/>
                    <a:pt x="12383" y="617934"/>
                    <a:pt x="599" y="608954"/>
                  </a:cubicBezTo>
                  <a:cubicBezTo>
                    <a:pt x="363" y="611216"/>
                    <a:pt x="-132" y="613102"/>
                    <a:pt x="33" y="614917"/>
                  </a:cubicBezTo>
                  <a:cubicBezTo>
                    <a:pt x="2013" y="636647"/>
                    <a:pt x="5831" y="658023"/>
                    <a:pt x="13703" y="678433"/>
                  </a:cubicBezTo>
                  <a:cubicBezTo>
                    <a:pt x="49738" y="771669"/>
                    <a:pt x="111794" y="842916"/>
                    <a:pt x="197276" y="893918"/>
                  </a:cubicBezTo>
                  <a:cubicBezTo>
                    <a:pt x="248277" y="924344"/>
                    <a:pt x="303286" y="929859"/>
                    <a:pt x="360439" y="916991"/>
                  </a:cubicBezTo>
                  <a:cubicBezTo>
                    <a:pt x="395249" y="909143"/>
                    <a:pt x="425346" y="893423"/>
                    <a:pt x="444954" y="861794"/>
                  </a:cubicBezTo>
                  <a:cubicBezTo>
                    <a:pt x="457493" y="841572"/>
                    <a:pt x="472411" y="825499"/>
                    <a:pt x="499044" y="824556"/>
                  </a:cubicBezTo>
                  <a:cubicBezTo>
                    <a:pt x="513727" y="824038"/>
                    <a:pt x="524262" y="808907"/>
                    <a:pt x="522588" y="794083"/>
                  </a:cubicBezTo>
                  <a:cubicBezTo>
                    <a:pt x="519595" y="795850"/>
                    <a:pt x="516790" y="797194"/>
                    <a:pt x="514339" y="799008"/>
                  </a:cubicBezTo>
                  <a:cubicBezTo>
                    <a:pt x="507575" y="804005"/>
                    <a:pt x="501094" y="809425"/>
                    <a:pt x="494188" y="814210"/>
                  </a:cubicBezTo>
                  <a:cubicBezTo>
                    <a:pt x="487236" y="819041"/>
                    <a:pt x="484596" y="817863"/>
                    <a:pt x="483559" y="809661"/>
                  </a:cubicBezTo>
                  <a:cubicBezTo>
                    <a:pt x="483017" y="805277"/>
                    <a:pt x="482829" y="800729"/>
                    <a:pt x="483371" y="796369"/>
                  </a:cubicBezTo>
                  <a:cubicBezTo>
                    <a:pt x="484690" y="785621"/>
                    <a:pt x="489663" y="781827"/>
                    <a:pt x="500411" y="783005"/>
                  </a:cubicBezTo>
                  <a:cubicBezTo>
                    <a:pt x="505053" y="783524"/>
                    <a:pt x="509696" y="784278"/>
                    <a:pt x="514292" y="785244"/>
                  </a:cubicBezTo>
                  <a:cubicBezTo>
                    <a:pt x="529894" y="788520"/>
                    <a:pt x="535622" y="784867"/>
                    <a:pt x="536706" y="768864"/>
                  </a:cubicBezTo>
                  <a:cubicBezTo>
                    <a:pt x="537955" y="750175"/>
                    <a:pt x="545426" y="734526"/>
                    <a:pt x="557823" y="721045"/>
                  </a:cubicBezTo>
                  <a:cubicBezTo>
                    <a:pt x="570173" y="707611"/>
                    <a:pt x="575381" y="691608"/>
                    <a:pt x="576135" y="673743"/>
                  </a:cubicBezTo>
                  <a:cubicBezTo>
                    <a:pt x="577314" y="645225"/>
                    <a:pt x="568806" y="619112"/>
                    <a:pt x="555961" y="594247"/>
                  </a:cubicBezTo>
                  <a:cubicBezTo>
                    <a:pt x="544365" y="571763"/>
                    <a:pt x="534160" y="548784"/>
                    <a:pt x="529447" y="523825"/>
                  </a:cubicBezTo>
                  <a:cubicBezTo>
                    <a:pt x="527679" y="514445"/>
                    <a:pt x="527443" y="504735"/>
                    <a:pt x="527137" y="495143"/>
                  </a:cubicBezTo>
                  <a:cubicBezTo>
                    <a:pt x="527066" y="493092"/>
                    <a:pt x="529447" y="489651"/>
                    <a:pt x="531309" y="489180"/>
                  </a:cubicBezTo>
                  <a:cubicBezTo>
                    <a:pt x="533241" y="488685"/>
                    <a:pt x="536329" y="490524"/>
                    <a:pt x="538073" y="492220"/>
                  </a:cubicBezTo>
                  <a:cubicBezTo>
                    <a:pt x="539934" y="494035"/>
                    <a:pt x="541254" y="496722"/>
                    <a:pt x="541985" y="499267"/>
                  </a:cubicBezTo>
                  <a:cubicBezTo>
                    <a:pt x="546039" y="513220"/>
                    <a:pt x="550470" y="527078"/>
                    <a:pt x="553604" y="541242"/>
                  </a:cubicBezTo>
                  <a:cubicBezTo>
                    <a:pt x="558223" y="562195"/>
                    <a:pt x="561429" y="583524"/>
                    <a:pt x="571705" y="602756"/>
                  </a:cubicBezTo>
                  <a:cubicBezTo>
                    <a:pt x="573637" y="606385"/>
                    <a:pt x="576300" y="609850"/>
                    <a:pt x="579341" y="612583"/>
                  </a:cubicBezTo>
                  <a:cubicBezTo>
                    <a:pt x="581038" y="614115"/>
                    <a:pt x="584997" y="615270"/>
                    <a:pt x="586458" y="614328"/>
                  </a:cubicBezTo>
                  <a:cubicBezTo>
                    <a:pt x="588155" y="613243"/>
                    <a:pt x="588933" y="609637"/>
                    <a:pt x="588886" y="607116"/>
                  </a:cubicBezTo>
                  <a:cubicBezTo>
                    <a:pt x="588839" y="603463"/>
                    <a:pt x="587825" y="599810"/>
                    <a:pt x="587047" y="596204"/>
                  </a:cubicBezTo>
                  <a:cubicBezTo>
                    <a:pt x="580778" y="567026"/>
                    <a:pt x="574533" y="537825"/>
                    <a:pt x="568169" y="508671"/>
                  </a:cubicBezTo>
                  <a:cubicBezTo>
                    <a:pt x="562890" y="484561"/>
                    <a:pt x="557752" y="460356"/>
                    <a:pt x="544695" y="438885"/>
                  </a:cubicBezTo>
                  <a:cubicBezTo>
                    <a:pt x="541796" y="434125"/>
                    <a:pt x="538568" y="427973"/>
                    <a:pt x="531709" y="430448"/>
                  </a:cubicBezTo>
                  <a:cubicBezTo>
                    <a:pt x="524238" y="433135"/>
                    <a:pt x="526948" y="440323"/>
                    <a:pt x="527184" y="446003"/>
                  </a:cubicBezTo>
                  <a:cubicBezTo>
                    <a:pt x="527278" y="448148"/>
                    <a:pt x="528339" y="450269"/>
                    <a:pt x="528928" y="452414"/>
                  </a:cubicBezTo>
                  <a:cubicBezTo>
                    <a:pt x="529329" y="453828"/>
                    <a:pt x="530177" y="455407"/>
                    <a:pt x="529894" y="456703"/>
                  </a:cubicBezTo>
                  <a:cubicBezTo>
                    <a:pt x="528952" y="460969"/>
                    <a:pt x="528857" y="466979"/>
                    <a:pt x="526076" y="468935"/>
                  </a:cubicBezTo>
                  <a:cubicBezTo>
                    <a:pt x="521410" y="472211"/>
                    <a:pt x="517262" y="467403"/>
                    <a:pt x="514716" y="463514"/>
                  </a:cubicBezTo>
                  <a:cubicBezTo>
                    <a:pt x="511346" y="458400"/>
                    <a:pt x="508117" y="452979"/>
                    <a:pt x="506091" y="447229"/>
                  </a:cubicBezTo>
                  <a:cubicBezTo>
                    <a:pt x="499326" y="428162"/>
                    <a:pt x="493623" y="408742"/>
                    <a:pt x="486647" y="389769"/>
                  </a:cubicBezTo>
                  <a:cubicBezTo>
                    <a:pt x="470950" y="347017"/>
                    <a:pt x="452591" y="305489"/>
                    <a:pt x="426406" y="267922"/>
                  </a:cubicBezTo>
                  <a:cubicBezTo>
                    <a:pt x="418864" y="257104"/>
                    <a:pt x="410309" y="247653"/>
                    <a:pt x="397276" y="242515"/>
                  </a:cubicBezTo>
                  <a:cubicBezTo>
                    <a:pt x="384950" y="237683"/>
                    <a:pt x="380448" y="220314"/>
                    <a:pt x="387212" y="208836"/>
                  </a:cubicBezTo>
                  <a:cubicBezTo>
                    <a:pt x="392986" y="199031"/>
                    <a:pt x="402555" y="197759"/>
                    <a:pt x="410262" y="205866"/>
                  </a:cubicBezTo>
                  <a:cubicBezTo>
                    <a:pt x="412972" y="208742"/>
                    <a:pt x="415565" y="211758"/>
                    <a:pt x="417874" y="214964"/>
                  </a:cubicBezTo>
                  <a:cubicBezTo>
                    <a:pt x="444530" y="252013"/>
                    <a:pt x="466755" y="291631"/>
                    <a:pt x="485539" y="333158"/>
                  </a:cubicBezTo>
                  <a:cubicBezTo>
                    <a:pt x="490064" y="343175"/>
                    <a:pt x="494212" y="353804"/>
                    <a:pt x="495956" y="364575"/>
                  </a:cubicBezTo>
                  <a:cubicBezTo>
                    <a:pt x="499185" y="384443"/>
                    <a:pt x="509932" y="398466"/>
                    <a:pt x="525746" y="409496"/>
                  </a:cubicBezTo>
                  <a:cubicBezTo>
                    <a:pt x="527514" y="410745"/>
                    <a:pt x="529800" y="411264"/>
                    <a:pt x="533548" y="412866"/>
                  </a:cubicBezTo>
                  <a:cubicBezTo>
                    <a:pt x="532181" y="407634"/>
                    <a:pt x="531521" y="404311"/>
                    <a:pt x="530436" y="401153"/>
                  </a:cubicBezTo>
                  <a:cubicBezTo>
                    <a:pt x="513043" y="350033"/>
                    <a:pt x="490606" y="301176"/>
                    <a:pt x="463927" y="254323"/>
                  </a:cubicBezTo>
                  <a:cubicBezTo>
                    <a:pt x="456008" y="240394"/>
                    <a:pt x="448089" y="225781"/>
                    <a:pt x="437177" y="214398"/>
                  </a:cubicBezTo>
                  <a:cubicBezTo>
                    <a:pt x="407528" y="183476"/>
                    <a:pt x="376324" y="154016"/>
                    <a:pt x="341513" y="128798"/>
                  </a:cubicBezTo>
                  <a:cubicBezTo>
                    <a:pt x="328080" y="119064"/>
                    <a:pt x="313444" y="111876"/>
                    <a:pt x="296192" y="113149"/>
                  </a:cubicBezTo>
                  <a:cubicBezTo>
                    <a:pt x="283371" y="114092"/>
                    <a:pt x="270620" y="116637"/>
                    <a:pt x="257799" y="116755"/>
                  </a:cubicBezTo>
                  <a:cubicBezTo>
                    <a:pt x="242268" y="116896"/>
                    <a:pt x="229682" y="123071"/>
                    <a:pt x="217709" y="131886"/>
                  </a:cubicBezTo>
                  <a:cubicBezTo>
                    <a:pt x="188909" y="153073"/>
                    <a:pt x="162135" y="176571"/>
                    <a:pt x="137837" y="202802"/>
                  </a:cubicBezTo>
                  <a:cubicBezTo>
                    <a:pt x="133830" y="207139"/>
                    <a:pt x="130200" y="211923"/>
                    <a:pt x="127042" y="216920"/>
                  </a:cubicBezTo>
                  <a:cubicBezTo>
                    <a:pt x="125675" y="219088"/>
                    <a:pt x="125746" y="222270"/>
                    <a:pt x="125463" y="225027"/>
                  </a:cubicBezTo>
                  <a:cubicBezTo>
                    <a:pt x="125086" y="228822"/>
                    <a:pt x="126005" y="233088"/>
                    <a:pt x="124568" y="236340"/>
                  </a:cubicBezTo>
                  <a:cubicBezTo>
                    <a:pt x="121999" y="242138"/>
                    <a:pt x="117992" y="247323"/>
                    <a:pt x="114740" y="252838"/>
                  </a:cubicBezTo>
                  <a:cubicBezTo>
                    <a:pt x="112218" y="257104"/>
                    <a:pt x="107363" y="261629"/>
                    <a:pt x="111699" y="266272"/>
                  </a:cubicBezTo>
                  <a:cubicBezTo>
                    <a:pt x="112713" y="267356"/>
                    <a:pt x="121409" y="263679"/>
                    <a:pt x="124143" y="260238"/>
                  </a:cubicBezTo>
                  <a:cubicBezTo>
                    <a:pt x="133641" y="248266"/>
                    <a:pt x="142503" y="235727"/>
                    <a:pt x="150846" y="222906"/>
                  </a:cubicBezTo>
                  <a:cubicBezTo>
                    <a:pt x="161169" y="206998"/>
                    <a:pt x="172859" y="192432"/>
                    <a:pt x="187542" y="180365"/>
                  </a:cubicBezTo>
                  <a:cubicBezTo>
                    <a:pt x="215093" y="157716"/>
                    <a:pt x="247240" y="145767"/>
                    <a:pt x="282098" y="141171"/>
                  </a:cubicBezTo>
                  <a:cubicBezTo>
                    <a:pt x="295414" y="139404"/>
                    <a:pt x="309366" y="138697"/>
                    <a:pt x="322565" y="140606"/>
                  </a:cubicBezTo>
                  <a:cubicBezTo>
                    <a:pt x="341537" y="143340"/>
                    <a:pt x="353840" y="157716"/>
                    <a:pt x="365742" y="171410"/>
                  </a:cubicBezTo>
                  <a:cubicBezTo>
                    <a:pt x="370714" y="177113"/>
                    <a:pt x="374957" y="183641"/>
                    <a:pt x="378445" y="190382"/>
                  </a:cubicBezTo>
                  <a:cubicBezTo>
                    <a:pt x="381579" y="196415"/>
                    <a:pt x="378728" y="200163"/>
                    <a:pt x="371964" y="199361"/>
                  </a:cubicBezTo>
                  <a:cubicBezTo>
                    <a:pt x="366920" y="198749"/>
                    <a:pt x="361688" y="197405"/>
                    <a:pt x="357163" y="195119"/>
                  </a:cubicBezTo>
                  <a:cubicBezTo>
                    <a:pt x="346368" y="189698"/>
                    <a:pt x="335881" y="183594"/>
                    <a:pt x="325346" y="177679"/>
                  </a:cubicBezTo>
                  <a:cubicBezTo>
                    <a:pt x="304417" y="165895"/>
                    <a:pt x="281980" y="162548"/>
                    <a:pt x="258695" y="167049"/>
                  </a:cubicBezTo>
                  <a:cubicBezTo>
                    <a:pt x="214127" y="175699"/>
                    <a:pt x="186953" y="205230"/>
                    <a:pt x="168711" y="244589"/>
                  </a:cubicBezTo>
                  <a:cubicBezTo>
                    <a:pt x="167014" y="248242"/>
                    <a:pt x="168334" y="253191"/>
                    <a:pt x="167415" y="257339"/>
                  </a:cubicBezTo>
                  <a:cubicBezTo>
                    <a:pt x="166543" y="261252"/>
                    <a:pt x="165671" y="266696"/>
                    <a:pt x="162913" y="268393"/>
                  </a:cubicBezTo>
                  <a:cubicBezTo>
                    <a:pt x="155348" y="273012"/>
                    <a:pt x="150611" y="279564"/>
                    <a:pt x="148372" y="287389"/>
                  </a:cubicBezTo>
                  <a:cubicBezTo>
                    <a:pt x="144153" y="302048"/>
                    <a:pt x="140406" y="316920"/>
                    <a:pt x="137954" y="331956"/>
                  </a:cubicBezTo>
                  <a:cubicBezTo>
                    <a:pt x="136658" y="339781"/>
                    <a:pt x="137695" y="348289"/>
                    <a:pt x="139180" y="356185"/>
                  </a:cubicBezTo>
                  <a:cubicBezTo>
                    <a:pt x="140476" y="363043"/>
                    <a:pt x="146203" y="364575"/>
                    <a:pt x="150469" y="359131"/>
                  </a:cubicBezTo>
                  <a:cubicBezTo>
                    <a:pt x="154217" y="354323"/>
                    <a:pt x="156668" y="348077"/>
                    <a:pt x="158247" y="342091"/>
                  </a:cubicBezTo>
                  <a:cubicBezTo>
                    <a:pt x="160368" y="334054"/>
                    <a:pt x="160627" y="325522"/>
                    <a:pt x="162583" y="317415"/>
                  </a:cubicBezTo>
                  <a:cubicBezTo>
                    <a:pt x="163809" y="312277"/>
                    <a:pt x="166849" y="307328"/>
                    <a:pt x="173472" y="308695"/>
                  </a:cubicBezTo>
                  <a:cubicBezTo>
                    <a:pt x="179835" y="310014"/>
                    <a:pt x="180542" y="315482"/>
                    <a:pt x="180754" y="320903"/>
                  </a:cubicBezTo>
                  <a:cubicBezTo>
                    <a:pt x="181202" y="333535"/>
                    <a:pt x="176159" y="344471"/>
                    <a:pt x="170267" y="355171"/>
                  </a:cubicBezTo>
                  <a:cubicBezTo>
                    <a:pt x="162866" y="368605"/>
                    <a:pt x="163667" y="373696"/>
                    <a:pt x="174957" y="384184"/>
                  </a:cubicBezTo>
                  <a:cubicBezTo>
                    <a:pt x="180377" y="389227"/>
                    <a:pt x="182286" y="395072"/>
                    <a:pt x="179552" y="402237"/>
                  </a:cubicBezTo>
                  <a:cubicBezTo>
                    <a:pt x="177879" y="406621"/>
                    <a:pt x="173684" y="411923"/>
                    <a:pt x="180142" y="415152"/>
                  </a:cubicBezTo>
                  <a:cubicBezTo>
                    <a:pt x="186835" y="418499"/>
                    <a:pt x="188815" y="411782"/>
                    <a:pt x="191596" y="407705"/>
                  </a:cubicBezTo>
                  <a:cubicBezTo>
                    <a:pt x="192680" y="406102"/>
                    <a:pt x="193505" y="404217"/>
                    <a:pt x="194023" y="402331"/>
                  </a:cubicBezTo>
                  <a:cubicBezTo>
                    <a:pt x="197559" y="389510"/>
                    <a:pt x="200929" y="376665"/>
                    <a:pt x="204464" y="363844"/>
                  </a:cubicBezTo>
                  <a:cubicBezTo>
                    <a:pt x="208306" y="349845"/>
                    <a:pt x="211864" y="335751"/>
                    <a:pt x="216319" y="321963"/>
                  </a:cubicBezTo>
                  <a:cubicBezTo>
                    <a:pt x="218581" y="314940"/>
                    <a:pt x="222235" y="308459"/>
                    <a:pt x="231190" y="307045"/>
                  </a:cubicBezTo>
                  <a:cubicBezTo>
                    <a:pt x="232934" y="306762"/>
                    <a:pt x="234679" y="301883"/>
                    <a:pt x="235056" y="298937"/>
                  </a:cubicBezTo>
                  <a:cubicBezTo>
                    <a:pt x="235315" y="296840"/>
                    <a:pt x="233264" y="294459"/>
                    <a:pt x="232322" y="292173"/>
                  </a:cubicBezTo>
                  <a:cubicBezTo>
                    <a:pt x="228999" y="283971"/>
                    <a:pt x="231261" y="280837"/>
                    <a:pt x="239769" y="281897"/>
                  </a:cubicBezTo>
                  <a:cubicBezTo>
                    <a:pt x="255489" y="283877"/>
                    <a:pt x="266048" y="293988"/>
                    <a:pt x="275357" y="305442"/>
                  </a:cubicBezTo>
                  <a:cubicBezTo>
                    <a:pt x="292963" y="327078"/>
                    <a:pt x="303498" y="352343"/>
                    <a:pt x="310851" y="378951"/>
                  </a:cubicBezTo>
                  <a:cubicBezTo>
                    <a:pt x="321528" y="417533"/>
                    <a:pt x="324921" y="456515"/>
                    <a:pt x="317639" y="496321"/>
                  </a:cubicBezTo>
                  <a:cubicBezTo>
                    <a:pt x="312831" y="522529"/>
                    <a:pt x="308966" y="548949"/>
                    <a:pt x="305831" y="575416"/>
                  </a:cubicBezTo>
                  <a:cubicBezTo>
                    <a:pt x="304016" y="590783"/>
                    <a:pt x="300740" y="597948"/>
                    <a:pt x="285751" y="601719"/>
                  </a:cubicBezTo>
                  <a:cubicBezTo>
                    <a:pt x="252850" y="610038"/>
                    <a:pt x="222140" y="607233"/>
                    <a:pt x="196474" y="581662"/>
                  </a:cubicBezTo>
                  <a:cubicBezTo>
                    <a:pt x="186458" y="571693"/>
                    <a:pt x="174391" y="567167"/>
                    <a:pt x="159920" y="571669"/>
                  </a:cubicBezTo>
                  <a:cubicBezTo>
                    <a:pt x="156785" y="572659"/>
                    <a:pt x="151553" y="572847"/>
                    <a:pt x="149880" y="571009"/>
                  </a:cubicBezTo>
                  <a:cubicBezTo>
                    <a:pt x="148136" y="569100"/>
                    <a:pt x="149385" y="564316"/>
                    <a:pt x="149550" y="560804"/>
                  </a:cubicBezTo>
                  <a:cubicBezTo>
                    <a:pt x="149880" y="553569"/>
                    <a:pt x="151553" y="546168"/>
                    <a:pt x="150446" y="539192"/>
                  </a:cubicBezTo>
                  <a:cubicBezTo>
                    <a:pt x="149456" y="532970"/>
                    <a:pt x="144648" y="528068"/>
                    <a:pt x="137177" y="528681"/>
                  </a:cubicBezTo>
                  <a:cubicBezTo>
                    <a:pt x="129894" y="529270"/>
                    <a:pt x="125652" y="534360"/>
                    <a:pt x="125322" y="540865"/>
                  </a:cubicBezTo>
                  <a:cubicBezTo>
                    <a:pt x="124968" y="547582"/>
                    <a:pt x="125840" y="554794"/>
                    <a:pt x="128079" y="561110"/>
                  </a:cubicBezTo>
                  <a:cubicBezTo>
                    <a:pt x="138402" y="590052"/>
                    <a:pt x="155018" y="615082"/>
                    <a:pt x="178185" y="635280"/>
                  </a:cubicBezTo>
                  <a:cubicBezTo>
                    <a:pt x="185327" y="641502"/>
                    <a:pt x="194212" y="645838"/>
                    <a:pt x="202649" y="650387"/>
                  </a:cubicBezTo>
                  <a:cubicBezTo>
                    <a:pt x="205242" y="651777"/>
                    <a:pt x="209036" y="650976"/>
                    <a:pt x="212289" y="651188"/>
                  </a:cubicBezTo>
                  <a:cubicBezTo>
                    <a:pt x="211181" y="647959"/>
                    <a:pt x="210992" y="643717"/>
                    <a:pt x="208777" y="641643"/>
                  </a:cubicBezTo>
                  <a:cubicBezTo>
                    <a:pt x="200717" y="634054"/>
                    <a:pt x="191666" y="627502"/>
                    <a:pt x="183606" y="619913"/>
                  </a:cubicBezTo>
                  <a:cubicBezTo>
                    <a:pt x="175781" y="612536"/>
                    <a:pt x="168287" y="604665"/>
                    <a:pt x="161570" y="596274"/>
                  </a:cubicBezTo>
                  <a:cubicBezTo>
                    <a:pt x="159684" y="593941"/>
                    <a:pt x="161028" y="589039"/>
                    <a:pt x="160886" y="585291"/>
                  </a:cubicBezTo>
                  <a:cubicBezTo>
                    <a:pt x="164304" y="585786"/>
                    <a:pt x="168357" y="585268"/>
                    <a:pt x="170997" y="586965"/>
                  </a:cubicBezTo>
                  <a:cubicBezTo>
                    <a:pt x="178233" y="591631"/>
                    <a:pt x="184455" y="597995"/>
                    <a:pt x="191879" y="602308"/>
                  </a:cubicBezTo>
                  <a:cubicBezTo>
                    <a:pt x="202225" y="608294"/>
                    <a:pt x="212854" y="614445"/>
                    <a:pt x="224167" y="617863"/>
                  </a:cubicBezTo>
                  <a:cubicBezTo>
                    <a:pt x="234891" y="621115"/>
                    <a:pt x="238968" y="625075"/>
                    <a:pt x="236163" y="636081"/>
                  </a:cubicBezTo>
                  <a:cubicBezTo>
                    <a:pt x="234702" y="641785"/>
                    <a:pt x="233052" y="647535"/>
                    <a:pt x="232605" y="653357"/>
                  </a:cubicBezTo>
                  <a:cubicBezTo>
                    <a:pt x="231827" y="663302"/>
                    <a:pt x="237530" y="668275"/>
                    <a:pt x="246887" y="664716"/>
                  </a:cubicBezTo>
                  <a:cubicBezTo>
                    <a:pt x="256432" y="661063"/>
                    <a:pt x="266095" y="656468"/>
                    <a:pt x="274014" y="650128"/>
                  </a:cubicBezTo>
                  <a:cubicBezTo>
                    <a:pt x="285963" y="640583"/>
                    <a:pt x="296215" y="628963"/>
                    <a:pt x="307575" y="618641"/>
                  </a:cubicBezTo>
                  <a:cubicBezTo>
                    <a:pt x="315282" y="611641"/>
                    <a:pt x="322470" y="603675"/>
                    <a:pt x="334113" y="600116"/>
                  </a:cubicBezTo>
                  <a:cubicBezTo>
                    <a:pt x="334113" y="603486"/>
                    <a:pt x="334467" y="605867"/>
                    <a:pt x="334066" y="608105"/>
                  </a:cubicBezTo>
                  <a:cubicBezTo>
                    <a:pt x="329140" y="635515"/>
                    <a:pt x="317026" y="659555"/>
                    <a:pt x="298761" y="680366"/>
                  </a:cubicBezTo>
                  <a:cubicBezTo>
                    <a:pt x="295815" y="683736"/>
                    <a:pt x="290582" y="686305"/>
                    <a:pt x="286104" y="686894"/>
                  </a:cubicBezTo>
                  <a:cubicBezTo>
                    <a:pt x="265034" y="689699"/>
                    <a:pt x="243894" y="692103"/>
                    <a:pt x="222706" y="693823"/>
                  </a:cubicBezTo>
                  <a:cubicBezTo>
                    <a:pt x="209767" y="694860"/>
                    <a:pt x="197111" y="692008"/>
                    <a:pt x="187778" y="682393"/>
                  </a:cubicBezTo>
                  <a:cubicBezTo>
                    <a:pt x="175404" y="669642"/>
                    <a:pt x="162913" y="656750"/>
                    <a:pt x="152472" y="642468"/>
                  </a:cubicBezTo>
                  <a:cubicBezTo>
                    <a:pt x="129800" y="611476"/>
                    <a:pt x="105006" y="581615"/>
                    <a:pt x="94777" y="543128"/>
                  </a:cubicBezTo>
                  <a:cubicBezTo>
                    <a:pt x="92303" y="533748"/>
                    <a:pt x="85986" y="525475"/>
                    <a:pt x="82357" y="516307"/>
                  </a:cubicBezTo>
                  <a:cubicBezTo>
                    <a:pt x="69559" y="484160"/>
                    <a:pt x="65953" y="450128"/>
                    <a:pt x="65105" y="416071"/>
                  </a:cubicBezTo>
                  <a:cubicBezTo>
                    <a:pt x="64351" y="386187"/>
                    <a:pt x="65906" y="356185"/>
                    <a:pt x="67792" y="326324"/>
                  </a:cubicBezTo>
                  <a:cubicBezTo>
                    <a:pt x="70149" y="288897"/>
                    <a:pt x="79882" y="253356"/>
                    <a:pt x="99043" y="220761"/>
                  </a:cubicBezTo>
                  <a:cubicBezTo>
                    <a:pt x="136870" y="156420"/>
                    <a:pt x="188697" y="110438"/>
                    <a:pt x="264304" y="96957"/>
                  </a:cubicBezTo>
                  <a:cubicBezTo>
                    <a:pt x="303168" y="90028"/>
                    <a:pt x="339840" y="95001"/>
                    <a:pt x="372364" y="120502"/>
                  </a:cubicBezTo>
                  <a:cubicBezTo>
                    <a:pt x="419666" y="157575"/>
                    <a:pt x="458223" y="202143"/>
                    <a:pt x="485586" y="255407"/>
                  </a:cubicBezTo>
                  <a:cubicBezTo>
                    <a:pt x="521716" y="325711"/>
                    <a:pt x="551577" y="398867"/>
                    <a:pt x="576866" y="473790"/>
                  </a:cubicBezTo>
                  <a:cubicBezTo>
                    <a:pt x="583795" y="494318"/>
                    <a:pt x="590300" y="514964"/>
                    <a:pt x="591502" y="537047"/>
                  </a:cubicBezTo>
                  <a:cubicBezTo>
                    <a:pt x="592162" y="549303"/>
                    <a:pt x="596145" y="561110"/>
                    <a:pt x="603498" y="571622"/>
                  </a:cubicBezTo>
                  <a:cubicBezTo>
                    <a:pt x="607952" y="578009"/>
                    <a:pt x="612218" y="584985"/>
                    <a:pt x="614528" y="592338"/>
                  </a:cubicBezTo>
                  <a:cubicBezTo>
                    <a:pt x="626265" y="629741"/>
                    <a:pt x="629659" y="668346"/>
                    <a:pt x="628858" y="707328"/>
                  </a:cubicBezTo>
                  <a:cubicBezTo>
                    <a:pt x="628693" y="715883"/>
                    <a:pt x="626925" y="724509"/>
                    <a:pt x="624851" y="732852"/>
                  </a:cubicBezTo>
                  <a:cubicBezTo>
                    <a:pt x="624144" y="735657"/>
                    <a:pt x="619053" y="740088"/>
                    <a:pt x="617945" y="739569"/>
                  </a:cubicBezTo>
                  <a:cubicBezTo>
                    <a:pt x="614387" y="737872"/>
                    <a:pt x="610380" y="734738"/>
                    <a:pt x="609178" y="731226"/>
                  </a:cubicBezTo>
                  <a:cubicBezTo>
                    <a:pt x="607858" y="727384"/>
                    <a:pt x="609272" y="722506"/>
                    <a:pt x="609862" y="718122"/>
                  </a:cubicBezTo>
                  <a:cubicBezTo>
                    <a:pt x="610828" y="711052"/>
                    <a:pt x="612996" y="704028"/>
                    <a:pt x="612925" y="697005"/>
                  </a:cubicBezTo>
                  <a:cubicBezTo>
                    <a:pt x="612878" y="693493"/>
                    <a:pt x="609461" y="687648"/>
                    <a:pt x="606798" y="687153"/>
                  </a:cubicBezTo>
                  <a:cubicBezTo>
                    <a:pt x="603757" y="686588"/>
                    <a:pt x="598077" y="690052"/>
                    <a:pt x="596640" y="693163"/>
                  </a:cubicBezTo>
                  <a:cubicBezTo>
                    <a:pt x="593647" y="699739"/>
                    <a:pt x="591903" y="707139"/>
                    <a:pt x="591054" y="714375"/>
                  </a:cubicBezTo>
                  <a:cubicBezTo>
                    <a:pt x="587896" y="741360"/>
                    <a:pt x="585256" y="768417"/>
                    <a:pt x="582522" y="795473"/>
                  </a:cubicBezTo>
                  <a:cubicBezTo>
                    <a:pt x="581132" y="809213"/>
                    <a:pt x="579458" y="822977"/>
                    <a:pt x="579011" y="836741"/>
                  </a:cubicBezTo>
                  <a:cubicBezTo>
                    <a:pt x="578775" y="844189"/>
                    <a:pt x="581910" y="845508"/>
                    <a:pt x="588414" y="842586"/>
                  </a:cubicBezTo>
                  <a:cubicBezTo>
                    <a:pt x="599232" y="837731"/>
                    <a:pt x="601353" y="839051"/>
                    <a:pt x="601542" y="850788"/>
                  </a:cubicBezTo>
                  <a:cubicBezTo>
                    <a:pt x="601565" y="852273"/>
                    <a:pt x="601542" y="853757"/>
                    <a:pt x="601448" y="855242"/>
                  </a:cubicBezTo>
                  <a:cubicBezTo>
                    <a:pt x="599091" y="895025"/>
                    <a:pt x="587542" y="932357"/>
                    <a:pt x="570668" y="968134"/>
                  </a:cubicBezTo>
                  <a:cubicBezTo>
                    <a:pt x="561594" y="987366"/>
                    <a:pt x="551931" y="1006385"/>
                    <a:pt x="533877" y="1019395"/>
                  </a:cubicBezTo>
                  <a:cubicBezTo>
                    <a:pt x="529211" y="1022742"/>
                    <a:pt x="527420" y="1027927"/>
                    <a:pt x="529517" y="1033960"/>
                  </a:cubicBezTo>
                  <a:cubicBezTo>
                    <a:pt x="531803" y="1040536"/>
                    <a:pt x="536446" y="1044307"/>
                    <a:pt x="543140" y="1044754"/>
                  </a:cubicBezTo>
                  <a:cubicBezTo>
                    <a:pt x="547523" y="1045061"/>
                    <a:pt x="551978" y="1043977"/>
                    <a:pt x="557281" y="1043435"/>
                  </a:cubicBezTo>
                  <a:cubicBezTo>
                    <a:pt x="555230" y="1045956"/>
                    <a:pt x="553934" y="1048078"/>
                    <a:pt x="552143" y="1049680"/>
                  </a:cubicBezTo>
                  <a:cubicBezTo>
                    <a:pt x="535409" y="1064764"/>
                    <a:pt x="519029" y="1080248"/>
                    <a:pt x="501683" y="1094578"/>
                  </a:cubicBezTo>
                  <a:cubicBezTo>
                    <a:pt x="492044" y="1102544"/>
                    <a:pt x="480825" y="1108648"/>
                    <a:pt x="470125" y="1115271"/>
                  </a:cubicBezTo>
                  <a:cubicBezTo>
                    <a:pt x="467745" y="1116732"/>
                    <a:pt x="464563" y="1116897"/>
                    <a:pt x="459590" y="1118264"/>
                  </a:cubicBezTo>
                  <a:cubicBezTo>
                    <a:pt x="461546" y="1114139"/>
                    <a:pt x="462018" y="1111830"/>
                    <a:pt x="463408" y="1110463"/>
                  </a:cubicBezTo>
                  <a:cubicBezTo>
                    <a:pt x="469183" y="1104712"/>
                    <a:pt x="475240" y="1099244"/>
                    <a:pt x="481155" y="1093635"/>
                  </a:cubicBezTo>
                  <a:cubicBezTo>
                    <a:pt x="493340" y="1082087"/>
                    <a:pt x="505878" y="1070868"/>
                    <a:pt x="517474" y="1058777"/>
                  </a:cubicBezTo>
                  <a:cubicBezTo>
                    <a:pt x="520538" y="1055596"/>
                    <a:pt x="520797" y="1049704"/>
                    <a:pt x="522353" y="1045061"/>
                  </a:cubicBezTo>
                  <a:cubicBezTo>
                    <a:pt x="517875" y="1046451"/>
                    <a:pt x="512595" y="1046758"/>
                    <a:pt x="509060" y="1049397"/>
                  </a:cubicBezTo>
                  <a:cubicBezTo>
                    <a:pt x="498596" y="1057269"/>
                    <a:pt x="488768" y="1065989"/>
                    <a:pt x="478775" y="1074497"/>
                  </a:cubicBezTo>
                  <a:cubicBezTo>
                    <a:pt x="465011" y="1086235"/>
                    <a:pt x="451153" y="1097830"/>
                    <a:pt x="433430" y="1103298"/>
                  </a:cubicBezTo>
                  <a:cubicBezTo>
                    <a:pt x="424851" y="1105938"/>
                    <a:pt x="419524" y="1104311"/>
                    <a:pt x="416743" y="1098514"/>
                  </a:cubicBezTo>
                  <a:cubicBezTo>
                    <a:pt x="413868" y="1092551"/>
                    <a:pt x="415824" y="1087908"/>
                    <a:pt x="423554" y="1082699"/>
                  </a:cubicBezTo>
                  <a:cubicBezTo>
                    <a:pt x="425393" y="1081474"/>
                    <a:pt x="427325" y="1080248"/>
                    <a:pt x="429376" y="1079470"/>
                  </a:cubicBezTo>
                  <a:cubicBezTo>
                    <a:pt x="437908" y="1076265"/>
                    <a:pt x="446722" y="1073743"/>
                    <a:pt x="455018" y="1070043"/>
                  </a:cubicBezTo>
                  <a:cubicBezTo>
                    <a:pt x="463291" y="1066366"/>
                    <a:pt x="471374" y="1062101"/>
                    <a:pt x="478916" y="1057104"/>
                  </a:cubicBezTo>
                  <a:cubicBezTo>
                    <a:pt x="483465" y="1054087"/>
                    <a:pt x="484101" y="1044896"/>
                    <a:pt x="480990" y="1040866"/>
                  </a:cubicBezTo>
                  <a:cubicBezTo>
                    <a:pt x="477361" y="1036199"/>
                    <a:pt x="473024" y="1039004"/>
                    <a:pt x="468947" y="1040276"/>
                  </a:cubicBezTo>
                  <a:cubicBezTo>
                    <a:pt x="467533" y="1040724"/>
                    <a:pt x="466072" y="1041125"/>
                    <a:pt x="464822" y="1041879"/>
                  </a:cubicBezTo>
                  <a:cubicBezTo>
                    <a:pt x="447217" y="1052367"/>
                    <a:pt x="429093" y="1062124"/>
                    <a:pt x="412195" y="1073649"/>
                  </a:cubicBezTo>
                  <a:cubicBezTo>
                    <a:pt x="394212" y="1085905"/>
                    <a:pt x="395414" y="1097759"/>
                    <a:pt x="414316" y="1109025"/>
                  </a:cubicBezTo>
                  <a:cubicBezTo>
                    <a:pt x="423130" y="1114281"/>
                    <a:pt x="432345" y="1118052"/>
                    <a:pt x="442928" y="1118028"/>
                  </a:cubicBezTo>
                  <a:cubicBezTo>
                    <a:pt x="445826" y="1118028"/>
                    <a:pt x="450092" y="1119136"/>
                    <a:pt x="451271" y="1121186"/>
                  </a:cubicBezTo>
                  <a:cubicBezTo>
                    <a:pt x="452308" y="1122977"/>
                    <a:pt x="450517" y="1127149"/>
                    <a:pt x="448914" y="1129576"/>
                  </a:cubicBezTo>
                  <a:cubicBezTo>
                    <a:pt x="445096" y="1135351"/>
                    <a:pt x="440594" y="1140654"/>
                    <a:pt x="436517" y="1146263"/>
                  </a:cubicBezTo>
                  <a:cubicBezTo>
                    <a:pt x="435079" y="1148243"/>
                    <a:pt x="434160" y="1150576"/>
                    <a:pt x="432157" y="1154323"/>
                  </a:cubicBezTo>
                  <a:cubicBezTo>
                    <a:pt x="436682" y="1153498"/>
                    <a:pt x="439487" y="1153522"/>
                    <a:pt x="441820" y="1152485"/>
                  </a:cubicBezTo>
                  <a:cubicBezTo>
                    <a:pt x="453321" y="1147465"/>
                    <a:pt x="465223" y="1143058"/>
                    <a:pt x="476065" y="1136835"/>
                  </a:cubicBezTo>
                  <a:cubicBezTo>
                    <a:pt x="513727" y="1115247"/>
                    <a:pt x="548867" y="1090076"/>
                    <a:pt x="581415" y="1061229"/>
                  </a:cubicBezTo>
                  <a:cubicBezTo>
                    <a:pt x="591313" y="1052438"/>
                    <a:pt x="592327" y="1042727"/>
                    <a:pt x="588721" y="1031179"/>
                  </a:cubicBezTo>
                  <a:cubicBezTo>
                    <a:pt x="586364" y="1023684"/>
                    <a:pt x="580637" y="1017722"/>
                    <a:pt x="572152" y="1020903"/>
                  </a:cubicBezTo>
                  <a:cubicBezTo>
                    <a:pt x="570809" y="1021422"/>
                    <a:pt x="568994" y="1020715"/>
                    <a:pt x="566048" y="1020432"/>
                  </a:cubicBezTo>
                  <a:cubicBezTo>
                    <a:pt x="568216" y="1016378"/>
                    <a:pt x="569913" y="1013173"/>
                    <a:pt x="571634" y="1010015"/>
                  </a:cubicBezTo>
                  <a:cubicBezTo>
                    <a:pt x="575523" y="1002874"/>
                    <a:pt x="580142" y="996015"/>
                    <a:pt x="583206" y="988544"/>
                  </a:cubicBezTo>
                  <a:cubicBezTo>
                    <a:pt x="603310" y="939546"/>
                    <a:pt x="617498" y="888756"/>
                    <a:pt x="627821" y="836859"/>
                  </a:cubicBezTo>
                  <a:cubicBezTo>
                    <a:pt x="630625" y="822812"/>
                    <a:pt x="633359" y="808553"/>
                    <a:pt x="629329" y="794271"/>
                  </a:cubicBezTo>
                  <a:cubicBezTo>
                    <a:pt x="627326" y="787177"/>
                    <a:pt x="624191" y="781096"/>
                    <a:pt x="615306" y="780059"/>
                  </a:cubicBezTo>
                  <a:cubicBezTo>
                    <a:pt x="608518" y="779258"/>
                    <a:pt x="603687" y="772400"/>
                    <a:pt x="604323" y="766296"/>
                  </a:cubicBezTo>
                  <a:cubicBezTo>
                    <a:pt x="604936" y="760356"/>
                    <a:pt x="610168" y="756043"/>
                    <a:pt x="617922" y="756633"/>
                  </a:cubicBezTo>
                  <a:cubicBezTo>
                    <a:pt x="625134" y="757175"/>
                    <a:pt x="628386" y="753687"/>
                    <a:pt x="630319" y="747700"/>
                  </a:cubicBezTo>
                  <a:cubicBezTo>
                    <a:pt x="631144" y="745131"/>
                    <a:pt x="632086" y="742539"/>
                    <a:pt x="632558" y="739899"/>
                  </a:cubicBezTo>
                  <a:cubicBezTo>
                    <a:pt x="641679" y="688285"/>
                    <a:pt x="639463" y="636977"/>
                    <a:pt x="628127" y="585951"/>
                  </a:cubicBezTo>
                  <a:cubicBezTo>
                    <a:pt x="625770" y="575322"/>
                    <a:pt x="621457" y="565871"/>
                    <a:pt x="611629" y="559744"/>
                  </a:cubicBezTo>
                  <a:cubicBezTo>
                    <a:pt x="609249" y="558259"/>
                    <a:pt x="607175" y="555548"/>
                    <a:pt x="606114" y="552956"/>
                  </a:cubicBezTo>
                  <a:cubicBezTo>
                    <a:pt x="605219" y="550740"/>
                    <a:pt x="605030" y="547134"/>
                    <a:pt x="606303" y="545485"/>
                  </a:cubicBezTo>
                  <a:cubicBezTo>
                    <a:pt x="607505" y="543906"/>
                    <a:pt x="611441" y="542916"/>
                    <a:pt x="613350" y="543693"/>
                  </a:cubicBezTo>
                  <a:cubicBezTo>
                    <a:pt x="618982" y="545980"/>
                    <a:pt x="624709" y="548596"/>
                    <a:pt x="629541" y="552249"/>
                  </a:cubicBezTo>
                  <a:cubicBezTo>
                    <a:pt x="649857" y="567615"/>
                    <a:pt x="657045" y="589793"/>
                    <a:pt x="659096" y="613785"/>
                  </a:cubicBezTo>
                  <a:cubicBezTo>
                    <a:pt x="660910" y="634973"/>
                    <a:pt x="660816" y="656326"/>
                    <a:pt x="662466" y="677538"/>
                  </a:cubicBezTo>
                  <a:cubicBezTo>
                    <a:pt x="662961" y="683830"/>
                    <a:pt x="665341" y="690618"/>
                    <a:pt x="668806" y="695897"/>
                  </a:cubicBezTo>
                  <a:cubicBezTo>
                    <a:pt x="672765" y="701931"/>
                    <a:pt x="678634" y="700469"/>
                    <a:pt x="680778" y="693493"/>
                  </a:cubicBezTo>
                  <a:cubicBezTo>
                    <a:pt x="682145" y="689062"/>
                    <a:pt x="683229" y="684207"/>
                    <a:pt x="682876" y="679659"/>
                  </a:cubicBezTo>
                  <a:cubicBezTo>
                    <a:pt x="681203" y="658000"/>
                    <a:pt x="680142" y="636199"/>
                    <a:pt x="676654" y="614799"/>
                  </a:cubicBezTo>
                  <a:cubicBezTo>
                    <a:pt x="671870" y="585456"/>
                    <a:pt x="659143" y="559861"/>
                    <a:pt x="635009" y="540983"/>
                  </a:cubicBezTo>
                  <a:cubicBezTo>
                    <a:pt x="630743" y="537660"/>
                    <a:pt x="626925" y="533630"/>
                    <a:pt x="623460" y="529435"/>
                  </a:cubicBezTo>
                  <a:cubicBezTo>
                    <a:pt x="614457" y="518523"/>
                    <a:pt x="606421" y="507281"/>
                    <a:pt x="604040" y="492574"/>
                  </a:cubicBezTo>
                  <a:cubicBezTo>
                    <a:pt x="601778" y="478527"/>
                    <a:pt x="599350" y="464174"/>
                    <a:pt x="594330" y="451000"/>
                  </a:cubicBezTo>
                  <a:cubicBezTo>
                    <a:pt x="587212" y="432357"/>
                    <a:pt x="577455" y="414752"/>
                    <a:pt x="569112" y="396581"/>
                  </a:cubicBezTo>
                  <a:cubicBezTo>
                    <a:pt x="556055" y="368087"/>
                    <a:pt x="542833" y="339593"/>
                    <a:pt x="535268" y="309001"/>
                  </a:cubicBezTo>
                  <a:cubicBezTo>
                    <a:pt x="532086" y="296156"/>
                    <a:pt x="529989" y="282864"/>
                    <a:pt x="536399" y="270561"/>
                  </a:cubicBezTo>
                  <a:cubicBezTo>
                    <a:pt x="539298" y="264999"/>
                    <a:pt x="544436" y="258188"/>
                    <a:pt x="549645" y="257104"/>
                  </a:cubicBezTo>
                  <a:cubicBezTo>
                    <a:pt x="553345" y="256326"/>
                    <a:pt x="560085" y="263373"/>
                    <a:pt x="563338" y="268322"/>
                  </a:cubicBezTo>
                  <a:cubicBezTo>
                    <a:pt x="579341" y="292668"/>
                    <a:pt x="589993" y="319442"/>
                    <a:pt x="596899" y="347700"/>
                  </a:cubicBezTo>
                  <a:cubicBezTo>
                    <a:pt x="597653" y="350787"/>
                    <a:pt x="597936" y="353993"/>
                    <a:pt x="598431" y="357151"/>
                  </a:cubicBezTo>
                  <a:cubicBezTo>
                    <a:pt x="597512" y="357575"/>
                    <a:pt x="596593" y="357999"/>
                    <a:pt x="595673" y="358447"/>
                  </a:cubicBezTo>
                  <a:cubicBezTo>
                    <a:pt x="577879" y="333535"/>
                    <a:pt x="560062" y="308647"/>
                    <a:pt x="542268" y="283736"/>
                  </a:cubicBezTo>
                  <a:cubicBezTo>
                    <a:pt x="542126" y="286753"/>
                    <a:pt x="542881" y="289274"/>
                    <a:pt x="543941" y="291655"/>
                  </a:cubicBezTo>
                  <a:cubicBezTo>
                    <a:pt x="561641" y="330802"/>
                    <a:pt x="579694" y="369783"/>
                    <a:pt x="596993" y="409095"/>
                  </a:cubicBezTo>
                  <a:cubicBezTo>
                    <a:pt x="606515" y="430731"/>
                    <a:pt x="615188" y="452649"/>
                    <a:pt x="618440" y="476524"/>
                  </a:cubicBezTo>
                  <a:cubicBezTo>
                    <a:pt x="620891" y="494389"/>
                    <a:pt x="631733" y="507658"/>
                    <a:pt x="647194" y="516779"/>
                  </a:cubicBezTo>
                  <a:cubicBezTo>
                    <a:pt x="649621" y="518216"/>
                    <a:pt x="653675" y="518782"/>
                    <a:pt x="656055" y="517674"/>
                  </a:cubicBezTo>
                  <a:cubicBezTo>
                    <a:pt x="657540" y="516991"/>
                    <a:pt x="658059" y="512324"/>
                    <a:pt x="657611" y="509708"/>
                  </a:cubicBezTo>
                  <a:cubicBezTo>
                    <a:pt x="656126" y="500917"/>
                    <a:pt x="650493" y="494766"/>
                    <a:pt x="643588" y="489534"/>
                  </a:cubicBezTo>
                  <a:cubicBezTo>
                    <a:pt x="635810" y="483618"/>
                    <a:pt x="632605" y="475982"/>
                    <a:pt x="634679" y="466107"/>
                  </a:cubicBezTo>
                  <a:cubicBezTo>
                    <a:pt x="635480" y="462289"/>
                    <a:pt x="635763" y="458117"/>
                    <a:pt x="635103" y="454323"/>
                  </a:cubicBezTo>
                  <a:cubicBezTo>
                    <a:pt x="632133" y="437047"/>
                    <a:pt x="629682" y="419607"/>
                    <a:pt x="625346" y="402661"/>
                  </a:cubicBezTo>
                  <a:cubicBezTo>
                    <a:pt x="614481" y="360120"/>
                    <a:pt x="602932" y="317768"/>
                    <a:pt x="591101" y="275487"/>
                  </a:cubicBezTo>
                  <a:cubicBezTo>
                    <a:pt x="588744" y="267097"/>
                    <a:pt x="585351" y="258353"/>
                    <a:pt x="580118" y="251518"/>
                  </a:cubicBezTo>
                  <a:cubicBezTo>
                    <a:pt x="562560" y="228539"/>
                    <a:pt x="543588" y="206620"/>
                    <a:pt x="525864" y="183759"/>
                  </a:cubicBezTo>
                  <a:cubicBezTo>
                    <a:pt x="515188" y="169972"/>
                    <a:pt x="505902" y="155124"/>
                    <a:pt x="495720" y="140936"/>
                  </a:cubicBezTo>
                  <a:cubicBezTo>
                    <a:pt x="493976" y="138485"/>
                    <a:pt x="491195" y="136010"/>
                    <a:pt x="488414" y="135256"/>
                  </a:cubicBezTo>
                  <a:cubicBezTo>
                    <a:pt x="482263" y="133583"/>
                    <a:pt x="475805" y="133205"/>
                    <a:pt x="469536" y="131933"/>
                  </a:cubicBezTo>
                  <a:cubicBezTo>
                    <a:pt x="464681" y="130966"/>
                    <a:pt x="458671" y="129859"/>
                    <a:pt x="460698" y="122953"/>
                  </a:cubicBezTo>
                  <a:cubicBezTo>
                    <a:pt x="462324" y="117344"/>
                    <a:pt x="460250" y="113385"/>
                    <a:pt x="456833" y="110344"/>
                  </a:cubicBezTo>
                  <a:cubicBezTo>
                    <a:pt x="448160" y="102661"/>
                    <a:pt x="439133" y="95402"/>
                    <a:pt x="429942" y="88355"/>
                  </a:cubicBezTo>
                  <a:cubicBezTo>
                    <a:pt x="420726" y="81308"/>
                    <a:pt x="410804" y="75133"/>
                    <a:pt x="401942" y="67709"/>
                  </a:cubicBezTo>
                  <a:cubicBezTo>
                    <a:pt x="398596" y="64905"/>
                    <a:pt x="397370" y="59602"/>
                    <a:pt x="395178" y="55430"/>
                  </a:cubicBezTo>
                  <a:cubicBezTo>
                    <a:pt x="400057" y="55077"/>
                    <a:pt x="405289" y="53427"/>
                    <a:pt x="409767" y="54582"/>
                  </a:cubicBezTo>
                  <a:cubicBezTo>
                    <a:pt x="428032" y="59272"/>
                    <a:pt x="443941" y="68652"/>
                    <a:pt x="457941" y="81261"/>
                  </a:cubicBezTo>
                  <a:cubicBezTo>
                    <a:pt x="501801" y="120785"/>
                    <a:pt x="538167" y="166790"/>
                    <a:pt x="572223" y="214681"/>
                  </a:cubicBezTo>
                  <a:cubicBezTo>
                    <a:pt x="591030" y="241101"/>
                    <a:pt x="608117" y="268416"/>
                    <a:pt x="616649" y="300422"/>
                  </a:cubicBezTo>
                  <a:cubicBezTo>
                    <a:pt x="619124" y="309684"/>
                    <a:pt x="624238" y="318947"/>
                    <a:pt x="630366" y="326347"/>
                  </a:cubicBezTo>
                  <a:cubicBezTo>
                    <a:pt x="636187" y="333370"/>
                    <a:pt x="640100" y="340582"/>
                    <a:pt x="641349" y="349232"/>
                  </a:cubicBezTo>
                  <a:cubicBezTo>
                    <a:pt x="642833" y="359484"/>
                    <a:pt x="643305" y="369878"/>
                    <a:pt x="644601" y="380153"/>
                  </a:cubicBezTo>
                  <a:cubicBezTo>
                    <a:pt x="646251" y="393092"/>
                    <a:pt x="647901" y="406055"/>
                    <a:pt x="650375" y="418829"/>
                  </a:cubicBezTo>
                  <a:cubicBezTo>
                    <a:pt x="651436" y="424368"/>
                    <a:pt x="654405" y="429058"/>
                    <a:pt x="661594" y="429906"/>
                  </a:cubicBezTo>
                  <a:cubicBezTo>
                    <a:pt x="666520" y="430472"/>
                    <a:pt x="669041" y="434148"/>
                    <a:pt x="666920" y="439852"/>
                  </a:cubicBezTo>
                  <a:cubicBezTo>
                    <a:pt x="665765" y="443010"/>
                    <a:pt x="664846" y="446687"/>
                    <a:pt x="665294" y="449915"/>
                  </a:cubicBezTo>
                  <a:cubicBezTo>
                    <a:pt x="668971" y="476524"/>
                    <a:pt x="671799" y="503368"/>
                    <a:pt x="677243" y="529623"/>
                  </a:cubicBezTo>
                  <a:cubicBezTo>
                    <a:pt x="683371" y="559272"/>
                    <a:pt x="691879" y="588450"/>
                    <a:pt x="699609" y="617769"/>
                  </a:cubicBezTo>
                  <a:cubicBezTo>
                    <a:pt x="700529" y="621233"/>
                    <a:pt x="702980" y="624273"/>
                    <a:pt x="704724" y="627526"/>
                  </a:cubicBezTo>
                  <a:cubicBezTo>
                    <a:pt x="707151" y="624792"/>
                    <a:pt x="708000" y="622765"/>
                    <a:pt x="708353" y="620644"/>
                  </a:cubicBezTo>
                  <a:cubicBezTo>
                    <a:pt x="711676" y="600092"/>
                    <a:pt x="710097" y="579635"/>
                    <a:pt x="705973" y="559437"/>
                  </a:cubicBezTo>
                  <a:cubicBezTo>
                    <a:pt x="702673" y="543269"/>
                    <a:pt x="697960" y="527408"/>
                    <a:pt x="694731" y="511216"/>
                  </a:cubicBezTo>
                  <a:cubicBezTo>
                    <a:pt x="693906" y="507021"/>
                    <a:pt x="696239" y="502213"/>
                    <a:pt x="697135" y="497665"/>
                  </a:cubicBezTo>
                  <a:cubicBezTo>
                    <a:pt x="700387" y="500658"/>
                    <a:pt x="705172" y="503038"/>
                    <a:pt x="706586" y="506738"/>
                  </a:cubicBezTo>
                  <a:cubicBezTo>
                    <a:pt x="712006" y="520714"/>
                    <a:pt x="717168" y="534903"/>
                    <a:pt x="720939" y="549373"/>
                  </a:cubicBezTo>
                  <a:cubicBezTo>
                    <a:pt x="731002" y="588143"/>
                    <a:pt x="738662" y="627266"/>
                    <a:pt x="740029" y="667592"/>
                  </a:cubicBezTo>
                  <a:cubicBezTo>
                    <a:pt x="740760" y="689487"/>
                    <a:pt x="743871" y="711382"/>
                    <a:pt x="747288" y="733064"/>
                  </a:cubicBezTo>
                  <a:cubicBezTo>
                    <a:pt x="748584" y="741243"/>
                    <a:pt x="751907" y="750717"/>
                    <a:pt x="757587" y="756208"/>
                  </a:cubicBezTo>
                  <a:cubicBezTo>
                    <a:pt x="765129" y="763491"/>
                    <a:pt x="767604" y="771598"/>
                    <a:pt x="767510" y="780578"/>
                  </a:cubicBezTo>
                  <a:cubicBezTo>
                    <a:pt x="767297" y="800587"/>
                    <a:pt x="766732" y="820667"/>
                    <a:pt x="764728" y="840559"/>
                  </a:cubicBezTo>
                  <a:cubicBezTo>
                    <a:pt x="760580" y="881733"/>
                    <a:pt x="751153" y="921775"/>
                    <a:pt x="735622" y="960262"/>
                  </a:cubicBezTo>
                  <a:cubicBezTo>
                    <a:pt x="732181" y="968794"/>
                    <a:pt x="729117" y="977491"/>
                    <a:pt x="725888" y="986117"/>
                  </a:cubicBezTo>
                  <a:cubicBezTo>
                    <a:pt x="735645" y="978221"/>
                    <a:pt x="744248" y="969713"/>
                    <a:pt x="752732" y="961087"/>
                  </a:cubicBezTo>
                  <a:cubicBezTo>
                    <a:pt x="761971" y="951707"/>
                    <a:pt x="768806" y="940701"/>
                    <a:pt x="771021" y="927738"/>
                  </a:cubicBezTo>
                  <a:cubicBezTo>
                    <a:pt x="774910" y="904900"/>
                    <a:pt x="778445" y="881968"/>
                    <a:pt x="780943" y="858942"/>
                  </a:cubicBezTo>
                  <a:cubicBezTo>
                    <a:pt x="783112" y="839027"/>
                    <a:pt x="784102" y="818947"/>
                    <a:pt x="784761" y="798914"/>
                  </a:cubicBezTo>
                  <a:cubicBezTo>
                    <a:pt x="785846" y="766484"/>
                    <a:pt x="786317" y="734031"/>
                    <a:pt x="786883" y="701577"/>
                  </a:cubicBezTo>
                  <a:cubicBezTo>
                    <a:pt x="786953" y="697901"/>
                    <a:pt x="785893" y="694224"/>
                    <a:pt x="785351" y="690547"/>
                  </a:cubicBezTo>
                  <a:cubicBezTo>
                    <a:pt x="777880" y="704193"/>
                    <a:pt x="778210" y="720149"/>
                    <a:pt x="769701" y="733583"/>
                  </a:cubicBezTo>
                  <a:cubicBezTo>
                    <a:pt x="762183" y="721775"/>
                    <a:pt x="753180" y="607233"/>
                    <a:pt x="759378" y="596298"/>
                  </a:cubicBezTo>
                  <a:cubicBezTo>
                    <a:pt x="769254" y="611429"/>
                    <a:pt x="778728" y="625923"/>
                    <a:pt x="788202" y="640418"/>
                  </a:cubicBezTo>
                  <a:cubicBezTo>
                    <a:pt x="789381" y="639970"/>
                    <a:pt x="790559" y="639546"/>
                    <a:pt x="791738" y="639098"/>
                  </a:cubicBezTo>
                  <a:cubicBezTo>
                    <a:pt x="788603" y="607941"/>
                    <a:pt x="785445" y="576807"/>
                    <a:pt x="782310" y="545650"/>
                  </a:cubicBezTo>
                  <a:cubicBezTo>
                    <a:pt x="783135" y="545438"/>
                    <a:pt x="783937" y="545225"/>
                    <a:pt x="784761" y="545013"/>
                  </a:cubicBezTo>
                  <a:cubicBezTo>
                    <a:pt x="785987" y="547512"/>
                    <a:pt x="787354" y="549939"/>
                    <a:pt x="788438" y="552508"/>
                  </a:cubicBezTo>
                  <a:cubicBezTo>
                    <a:pt x="792115" y="561134"/>
                    <a:pt x="795037" y="570161"/>
                    <a:pt x="799492" y="578362"/>
                  </a:cubicBezTo>
                  <a:cubicBezTo>
                    <a:pt x="804040" y="586753"/>
                    <a:pt x="809579" y="594742"/>
                    <a:pt x="815589" y="602190"/>
                  </a:cubicBezTo>
                  <a:cubicBezTo>
                    <a:pt x="819666" y="607233"/>
                    <a:pt x="825228" y="609897"/>
                    <a:pt x="832723" y="608270"/>
                  </a:cubicBezTo>
                  <a:cubicBezTo>
                    <a:pt x="835928" y="607587"/>
                    <a:pt x="841113" y="610038"/>
                    <a:pt x="843494" y="612748"/>
                  </a:cubicBezTo>
                  <a:cubicBezTo>
                    <a:pt x="852261" y="622694"/>
                    <a:pt x="845473" y="642350"/>
                    <a:pt x="832487" y="644896"/>
                  </a:cubicBezTo>
                  <a:cubicBezTo>
                    <a:pt x="826336" y="646121"/>
                    <a:pt x="822518" y="649232"/>
                    <a:pt x="820915" y="654888"/>
                  </a:cubicBezTo>
                  <a:cubicBezTo>
                    <a:pt x="817851" y="665801"/>
                    <a:pt x="814222" y="676642"/>
                    <a:pt x="812525" y="687790"/>
                  </a:cubicBezTo>
                  <a:cubicBezTo>
                    <a:pt x="807034" y="723896"/>
                    <a:pt x="805808" y="760333"/>
                    <a:pt x="809697" y="796628"/>
                  </a:cubicBezTo>
                  <a:cubicBezTo>
                    <a:pt x="811394" y="812466"/>
                    <a:pt x="809932" y="830495"/>
                    <a:pt x="828009" y="841549"/>
                  </a:cubicBezTo>
                  <a:cubicBezTo>
                    <a:pt x="822659" y="841148"/>
                    <a:pt x="818723" y="840606"/>
                    <a:pt x="814787" y="840630"/>
                  </a:cubicBezTo>
                  <a:cubicBezTo>
                    <a:pt x="810144" y="840653"/>
                    <a:pt x="805289" y="840418"/>
                    <a:pt x="800953" y="841690"/>
                  </a:cubicBezTo>
                  <a:cubicBezTo>
                    <a:pt x="798054" y="842539"/>
                    <a:pt x="794236" y="845626"/>
                    <a:pt x="793835" y="848172"/>
                  </a:cubicBezTo>
                  <a:cubicBezTo>
                    <a:pt x="793364" y="851165"/>
                    <a:pt x="795626" y="855101"/>
                    <a:pt x="797724" y="857811"/>
                  </a:cubicBezTo>
                  <a:cubicBezTo>
                    <a:pt x="799185" y="859696"/>
                    <a:pt x="802320" y="860592"/>
                    <a:pt x="804889" y="861252"/>
                  </a:cubicBezTo>
                  <a:cubicBezTo>
                    <a:pt x="818935" y="864881"/>
                    <a:pt x="826194" y="889251"/>
                    <a:pt x="815777" y="901436"/>
                  </a:cubicBezTo>
                  <a:cubicBezTo>
                    <a:pt x="809084" y="893211"/>
                    <a:pt x="802461" y="885127"/>
                    <a:pt x="795862" y="877043"/>
                  </a:cubicBezTo>
                  <a:cubicBezTo>
                    <a:pt x="795367" y="881049"/>
                    <a:pt x="796121" y="884349"/>
                    <a:pt x="797300" y="887483"/>
                  </a:cubicBezTo>
                  <a:cubicBezTo>
                    <a:pt x="802414" y="901059"/>
                    <a:pt x="801354" y="914587"/>
                    <a:pt x="794660" y="926913"/>
                  </a:cubicBezTo>
                  <a:cubicBezTo>
                    <a:pt x="786317" y="942256"/>
                    <a:pt x="776395" y="956751"/>
                    <a:pt x="767392" y="971764"/>
                  </a:cubicBezTo>
                  <a:cubicBezTo>
                    <a:pt x="761830" y="981049"/>
                    <a:pt x="755961" y="990241"/>
                    <a:pt x="751554" y="1000092"/>
                  </a:cubicBezTo>
                  <a:cubicBezTo>
                    <a:pt x="747854" y="1008341"/>
                    <a:pt x="750045" y="1011924"/>
                    <a:pt x="757776" y="1016567"/>
                  </a:cubicBezTo>
                  <a:cubicBezTo>
                    <a:pt x="760958" y="1018476"/>
                    <a:pt x="763856" y="1020833"/>
                    <a:pt x="767910" y="1023708"/>
                  </a:cubicBezTo>
                  <a:cubicBezTo>
                    <a:pt x="764021" y="1026395"/>
                    <a:pt x="761806" y="1028351"/>
                    <a:pt x="759261" y="1029624"/>
                  </a:cubicBezTo>
                  <a:cubicBezTo>
                    <a:pt x="746934" y="1035775"/>
                    <a:pt x="740312" y="1045414"/>
                    <a:pt x="739228" y="1059343"/>
                  </a:cubicBezTo>
                  <a:cubicBezTo>
                    <a:pt x="738379" y="1070420"/>
                    <a:pt x="729235" y="1077962"/>
                    <a:pt x="717757" y="1077514"/>
                  </a:cubicBezTo>
                  <a:cubicBezTo>
                    <a:pt x="711276" y="1077255"/>
                    <a:pt x="702343" y="1078151"/>
                    <a:pt x="700694" y="1070585"/>
                  </a:cubicBezTo>
                  <a:cubicBezTo>
                    <a:pt x="699727" y="1066107"/>
                    <a:pt x="704370" y="1059225"/>
                    <a:pt x="708306" y="1055171"/>
                  </a:cubicBezTo>
                  <a:cubicBezTo>
                    <a:pt x="715494" y="1047771"/>
                    <a:pt x="724168" y="1041785"/>
                    <a:pt x="731992" y="1034974"/>
                  </a:cubicBezTo>
                  <a:cubicBezTo>
                    <a:pt x="740712" y="1027408"/>
                    <a:pt x="741137" y="1022482"/>
                    <a:pt x="733713" y="1013597"/>
                  </a:cubicBezTo>
                  <a:cubicBezTo>
                    <a:pt x="728952" y="1007894"/>
                    <a:pt x="723908" y="1002402"/>
                    <a:pt x="718558" y="997241"/>
                  </a:cubicBezTo>
                  <a:cubicBezTo>
                    <a:pt x="706185" y="985315"/>
                    <a:pt x="704394" y="972023"/>
                    <a:pt x="712148" y="956915"/>
                  </a:cubicBezTo>
                  <a:cubicBezTo>
                    <a:pt x="724144" y="933559"/>
                    <a:pt x="733359" y="909213"/>
                    <a:pt x="738898" y="883430"/>
                  </a:cubicBezTo>
                  <a:cubicBezTo>
                    <a:pt x="745662" y="851966"/>
                    <a:pt x="751460" y="820385"/>
                    <a:pt x="751200" y="788049"/>
                  </a:cubicBezTo>
                  <a:cubicBezTo>
                    <a:pt x="751153" y="782463"/>
                    <a:pt x="750163" y="776689"/>
                    <a:pt x="748490" y="771339"/>
                  </a:cubicBezTo>
                  <a:cubicBezTo>
                    <a:pt x="746817" y="765966"/>
                    <a:pt x="743140" y="765612"/>
                    <a:pt x="740053" y="770349"/>
                  </a:cubicBezTo>
                  <a:cubicBezTo>
                    <a:pt x="737813" y="773790"/>
                    <a:pt x="735810" y="777820"/>
                    <a:pt x="735150" y="781827"/>
                  </a:cubicBezTo>
                  <a:cubicBezTo>
                    <a:pt x="733218" y="793493"/>
                    <a:pt x="731332" y="805230"/>
                    <a:pt x="730649" y="817014"/>
                  </a:cubicBezTo>
                  <a:cubicBezTo>
                    <a:pt x="728952" y="846757"/>
                    <a:pt x="725487" y="876289"/>
                    <a:pt x="714552" y="904099"/>
                  </a:cubicBezTo>
                  <a:cubicBezTo>
                    <a:pt x="701000" y="938532"/>
                    <a:pt x="685846" y="972329"/>
                    <a:pt x="671492" y="1006432"/>
                  </a:cubicBezTo>
                  <a:cubicBezTo>
                    <a:pt x="667910" y="1014941"/>
                    <a:pt x="664776" y="1023614"/>
                    <a:pt x="661452" y="1032216"/>
                  </a:cubicBezTo>
                  <a:cubicBezTo>
                    <a:pt x="662136" y="1032640"/>
                    <a:pt x="662819" y="1033064"/>
                    <a:pt x="663526" y="1033489"/>
                  </a:cubicBezTo>
                  <a:cubicBezTo>
                    <a:pt x="666449" y="1030283"/>
                    <a:pt x="669206" y="1026937"/>
                    <a:pt x="672341" y="1023944"/>
                  </a:cubicBezTo>
                  <a:cubicBezTo>
                    <a:pt x="680331" y="1016307"/>
                    <a:pt x="688179" y="1008483"/>
                    <a:pt x="696734" y="1001507"/>
                  </a:cubicBezTo>
                  <a:cubicBezTo>
                    <a:pt x="698926" y="999715"/>
                    <a:pt x="704606" y="999362"/>
                    <a:pt x="706656" y="1000964"/>
                  </a:cubicBezTo>
                  <a:cubicBezTo>
                    <a:pt x="708683" y="1002567"/>
                    <a:pt x="709037" y="1007564"/>
                    <a:pt x="708518" y="1010816"/>
                  </a:cubicBezTo>
                  <a:cubicBezTo>
                    <a:pt x="707882" y="1014823"/>
                    <a:pt x="706232" y="1019018"/>
                    <a:pt x="703922" y="1022388"/>
                  </a:cubicBezTo>
                  <a:cubicBezTo>
                    <a:pt x="698596" y="1030118"/>
                    <a:pt x="692374" y="1037212"/>
                    <a:pt x="686953" y="1044849"/>
                  </a:cubicBezTo>
                  <a:cubicBezTo>
                    <a:pt x="678964" y="1056114"/>
                    <a:pt x="671186" y="1067545"/>
                    <a:pt x="663762" y="1079188"/>
                  </a:cubicBezTo>
                  <a:cubicBezTo>
                    <a:pt x="662419" y="1081309"/>
                    <a:pt x="663149" y="1084773"/>
                    <a:pt x="662914" y="1087601"/>
                  </a:cubicBezTo>
                  <a:cubicBezTo>
                    <a:pt x="665671" y="1087814"/>
                    <a:pt x="668546" y="1088662"/>
                    <a:pt x="671162" y="1088120"/>
                  </a:cubicBezTo>
                  <a:cubicBezTo>
                    <a:pt x="676465" y="1087036"/>
                    <a:pt x="681509" y="1084726"/>
                    <a:pt x="686835" y="1083831"/>
                  </a:cubicBezTo>
                  <a:cubicBezTo>
                    <a:pt x="689970" y="1083312"/>
                    <a:pt x="695367" y="1083501"/>
                    <a:pt x="696263" y="1085198"/>
                  </a:cubicBezTo>
                  <a:cubicBezTo>
                    <a:pt x="697583" y="1087743"/>
                    <a:pt x="696899" y="1092574"/>
                    <a:pt x="695202" y="1095214"/>
                  </a:cubicBezTo>
                  <a:cubicBezTo>
                    <a:pt x="688744" y="1105136"/>
                    <a:pt x="681674" y="1114681"/>
                    <a:pt x="674533" y="1124132"/>
                  </a:cubicBezTo>
                  <a:cubicBezTo>
                    <a:pt x="669607" y="1130684"/>
                    <a:pt x="664186" y="1136859"/>
                    <a:pt x="659001" y="1143223"/>
                  </a:cubicBezTo>
                  <a:cubicBezTo>
                    <a:pt x="662089" y="1142963"/>
                    <a:pt x="664139" y="1141785"/>
                    <a:pt x="666072" y="1140394"/>
                  </a:cubicBezTo>
                  <a:cubicBezTo>
                    <a:pt x="724662" y="1098160"/>
                    <a:pt x="775994" y="1048078"/>
                    <a:pt x="823319" y="993800"/>
                  </a:cubicBezTo>
                  <a:cubicBezTo>
                    <a:pt x="832369" y="983430"/>
                    <a:pt x="839888" y="971646"/>
                    <a:pt x="847571" y="960168"/>
                  </a:cubicBezTo>
                  <a:cubicBezTo>
                    <a:pt x="849173" y="957764"/>
                    <a:pt x="848396" y="953781"/>
                    <a:pt x="848702" y="950529"/>
                  </a:cubicBezTo>
                  <a:cubicBezTo>
                    <a:pt x="844955" y="950269"/>
                    <a:pt x="839817" y="948313"/>
                    <a:pt x="837743" y="950034"/>
                  </a:cubicBezTo>
                  <a:cubicBezTo>
                    <a:pt x="832511" y="954441"/>
                    <a:pt x="827349" y="959909"/>
                    <a:pt x="824498" y="966036"/>
                  </a:cubicBezTo>
                  <a:cubicBezTo>
                    <a:pt x="818299" y="979258"/>
                    <a:pt x="811040" y="991443"/>
                    <a:pt x="799303" y="1000352"/>
                  </a:cubicBezTo>
                  <a:cubicBezTo>
                    <a:pt x="792044" y="1005867"/>
                    <a:pt x="784149" y="1010415"/>
                    <a:pt x="773001" y="1008954"/>
                  </a:cubicBezTo>
                  <a:cubicBezTo>
                    <a:pt x="775028" y="1004170"/>
                    <a:pt x="776230" y="999833"/>
                    <a:pt x="778539" y="996227"/>
                  </a:cubicBezTo>
                  <a:cubicBezTo>
                    <a:pt x="786128" y="984349"/>
                    <a:pt x="794094" y="972730"/>
                    <a:pt x="801966" y="961040"/>
                  </a:cubicBezTo>
                  <a:cubicBezTo>
                    <a:pt x="817922" y="937354"/>
                    <a:pt x="832888" y="913456"/>
                    <a:pt x="834302" y="883500"/>
                  </a:cubicBezTo>
                  <a:cubicBezTo>
                    <a:pt x="834891" y="871056"/>
                    <a:pt x="840194" y="867592"/>
                    <a:pt x="852968" y="867922"/>
                  </a:cubicBezTo>
                  <a:cubicBezTo>
                    <a:pt x="856904" y="868016"/>
                    <a:pt x="860816" y="868935"/>
                    <a:pt x="864752" y="869030"/>
                  </a:cubicBezTo>
                  <a:cubicBezTo>
                    <a:pt x="873826" y="869289"/>
                    <a:pt x="882970" y="869949"/>
                    <a:pt x="891950" y="869030"/>
                  </a:cubicBezTo>
                  <a:cubicBezTo>
                    <a:pt x="895202" y="868700"/>
                    <a:pt x="900576" y="864222"/>
                    <a:pt x="900505" y="861794"/>
                  </a:cubicBezTo>
                  <a:cubicBezTo>
                    <a:pt x="900317" y="857623"/>
                    <a:pt x="897771" y="851542"/>
                    <a:pt x="894354" y="849656"/>
                  </a:cubicBezTo>
                  <a:close/>
                  <a:moveTo>
                    <a:pt x="443917" y="128492"/>
                  </a:moveTo>
                  <a:cubicBezTo>
                    <a:pt x="470644" y="147676"/>
                    <a:pt x="494566" y="169595"/>
                    <a:pt x="510403" y="199055"/>
                  </a:cubicBezTo>
                  <a:cubicBezTo>
                    <a:pt x="515023" y="207634"/>
                    <a:pt x="516578" y="216448"/>
                    <a:pt x="513255" y="226111"/>
                  </a:cubicBezTo>
                  <a:cubicBezTo>
                    <a:pt x="510710" y="233441"/>
                    <a:pt x="512878" y="235892"/>
                    <a:pt x="520750" y="234714"/>
                  </a:cubicBezTo>
                  <a:cubicBezTo>
                    <a:pt x="526783" y="233818"/>
                    <a:pt x="532605" y="231556"/>
                    <a:pt x="538544" y="230047"/>
                  </a:cubicBezTo>
                  <a:cubicBezTo>
                    <a:pt x="541325" y="229340"/>
                    <a:pt x="544177" y="228963"/>
                    <a:pt x="547005" y="228445"/>
                  </a:cubicBezTo>
                  <a:cubicBezTo>
                    <a:pt x="547264" y="229057"/>
                    <a:pt x="547547" y="229670"/>
                    <a:pt x="547806" y="230259"/>
                  </a:cubicBezTo>
                  <a:cubicBezTo>
                    <a:pt x="538332" y="240865"/>
                    <a:pt x="528999" y="251636"/>
                    <a:pt x="519171" y="261888"/>
                  </a:cubicBezTo>
                  <a:cubicBezTo>
                    <a:pt x="517898" y="263208"/>
                    <a:pt x="513255" y="263019"/>
                    <a:pt x="511440" y="261723"/>
                  </a:cubicBezTo>
                  <a:cubicBezTo>
                    <a:pt x="508589" y="259673"/>
                    <a:pt x="506043" y="256444"/>
                    <a:pt x="504700" y="253168"/>
                  </a:cubicBezTo>
                  <a:cubicBezTo>
                    <a:pt x="490653" y="219041"/>
                    <a:pt x="468806" y="189675"/>
                    <a:pt x="448207" y="159531"/>
                  </a:cubicBezTo>
                  <a:cubicBezTo>
                    <a:pt x="443093" y="152036"/>
                    <a:pt x="438945" y="143835"/>
                    <a:pt x="434797" y="135727"/>
                  </a:cubicBezTo>
                  <a:cubicBezTo>
                    <a:pt x="433430" y="133088"/>
                    <a:pt x="433453" y="129741"/>
                    <a:pt x="432345" y="124320"/>
                  </a:cubicBezTo>
                  <a:cubicBezTo>
                    <a:pt x="437554" y="126111"/>
                    <a:pt x="441254" y="126559"/>
                    <a:pt x="443917" y="128492"/>
                  </a:cubicBezTo>
                  <a:close/>
                  <a:moveTo>
                    <a:pt x="457634" y="61511"/>
                  </a:moveTo>
                  <a:cubicBezTo>
                    <a:pt x="445921" y="53993"/>
                    <a:pt x="435598" y="44235"/>
                    <a:pt x="425086" y="34997"/>
                  </a:cubicBezTo>
                  <a:cubicBezTo>
                    <a:pt x="423107" y="33252"/>
                    <a:pt x="422918" y="29458"/>
                    <a:pt x="421928" y="26606"/>
                  </a:cubicBezTo>
                  <a:cubicBezTo>
                    <a:pt x="425157" y="26465"/>
                    <a:pt x="428904" y="25216"/>
                    <a:pt x="431497" y="26441"/>
                  </a:cubicBezTo>
                  <a:cubicBezTo>
                    <a:pt x="437200" y="29081"/>
                    <a:pt x="443658" y="31909"/>
                    <a:pt x="447382" y="36576"/>
                  </a:cubicBezTo>
                  <a:cubicBezTo>
                    <a:pt x="456691" y="48336"/>
                    <a:pt x="468240" y="49703"/>
                    <a:pt x="481815" y="47959"/>
                  </a:cubicBezTo>
                  <a:cubicBezTo>
                    <a:pt x="490700" y="46828"/>
                    <a:pt x="499845" y="46969"/>
                    <a:pt x="508801" y="47653"/>
                  </a:cubicBezTo>
                  <a:cubicBezTo>
                    <a:pt x="511912" y="47888"/>
                    <a:pt x="515494" y="50929"/>
                    <a:pt x="517568" y="53686"/>
                  </a:cubicBezTo>
                  <a:cubicBezTo>
                    <a:pt x="523319" y="61299"/>
                    <a:pt x="521975" y="64080"/>
                    <a:pt x="512855" y="66389"/>
                  </a:cubicBezTo>
                  <a:cubicBezTo>
                    <a:pt x="504771" y="68440"/>
                    <a:pt x="496781" y="70844"/>
                    <a:pt x="486552" y="73719"/>
                  </a:cubicBezTo>
                  <a:cubicBezTo>
                    <a:pt x="477738" y="70137"/>
                    <a:pt x="466708" y="67332"/>
                    <a:pt x="457634" y="61511"/>
                  </a:cubicBezTo>
                  <a:close/>
                  <a:moveTo>
                    <a:pt x="867415" y="745720"/>
                  </a:moveTo>
                  <a:cubicBezTo>
                    <a:pt x="866991" y="749821"/>
                    <a:pt x="866261" y="754158"/>
                    <a:pt x="864469" y="757787"/>
                  </a:cubicBezTo>
                  <a:cubicBezTo>
                    <a:pt x="857493" y="771952"/>
                    <a:pt x="857587" y="786800"/>
                    <a:pt x="858954" y="801954"/>
                  </a:cubicBezTo>
                  <a:cubicBezTo>
                    <a:pt x="859520" y="808082"/>
                    <a:pt x="859049" y="814281"/>
                    <a:pt x="859049" y="820455"/>
                  </a:cubicBezTo>
                  <a:cubicBezTo>
                    <a:pt x="857540" y="820785"/>
                    <a:pt x="856032" y="821092"/>
                    <a:pt x="854500" y="821422"/>
                  </a:cubicBezTo>
                  <a:cubicBezTo>
                    <a:pt x="838945" y="797901"/>
                    <a:pt x="832959" y="770255"/>
                    <a:pt x="821269" y="745061"/>
                  </a:cubicBezTo>
                  <a:cubicBezTo>
                    <a:pt x="822023" y="744377"/>
                    <a:pt x="822801" y="743694"/>
                    <a:pt x="823555" y="742987"/>
                  </a:cubicBezTo>
                  <a:cubicBezTo>
                    <a:pt x="826124" y="743788"/>
                    <a:pt x="828811" y="744330"/>
                    <a:pt x="831238" y="745438"/>
                  </a:cubicBezTo>
                  <a:cubicBezTo>
                    <a:pt x="840359" y="749538"/>
                    <a:pt x="848961" y="748007"/>
                    <a:pt x="853039" y="741313"/>
                  </a:cubicBezTo>
                  <a:cubicBezTo>
                    <a:pt x="857399" y="734172"/>
                    <a:pt x="855749" y="725782"/>
                    <a:pt x="847241" y="720149"/>
                  </a:cubicBezTo>
                  <a:cubicBezTo>
                    <a:pt x="831804" y="709897"/>
                    <a:pt x="830979" y="675888"/>
                    <a:pt x="839723" y="665141"/>
                  </a:cubicBezTo>
                  <a:cubicBezTo>
                    <a:pt x="841962" y="662407"/>
                    <a:pt x="846015" y="660074"/>
                    <a:pt x="849480" y="659626"/>
                  </a:cubicBezTo>
                  <a:cubicBezTo>
                    <a:pt x="857517" y="658589"/>
                    <a:pt x="857470" y="661252"/>
                    <a:pt x="856527" y="669077"/>
                  </a:cubicBezTo>
                  <a:cubicBezTo>
                    <a:pt x="855396" y="678551"/>
                    <a:pt x="856315" y="688732"/>
                    <a:pt x="858577" y="698066"/>
                  </a:cubicBezTo>
                  <a:cubicBezTo>
                    <a:pt x="862490" y="713809"/>
                    <a:pt x="869159" y="728987"/>
                    <a:pt x="867415" y="7457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342903" y="2442120"/>
              <a:ext cx="1122602" cy="585900"/>
            </a:xfrm>
            <a:custGeom>
              <a:avLst/>
              <a:gdLst/>
              <a:ahLst/>
              <a:cxnLst/>
              <a:rect l="l" t="t" r="r" b="b"/>
              <a:pathLst>
                <a:path w="1122602" h="585900" extrusionOk="0">
                  <a:moveTo>
                    <a:pt x="1037851" y="440319"/>
                  </a:moveTo>
                  <a:cubicBezTo>
                    <a:pt x="1032172" y="434356"/>
                    <a:pt x="1025313" y="429313"/>
                    <a:pt x="1020600" y="422690"/>
                  </a:cubicBezTo>
                  <a:cubicBezTo>
                    <a:pt x="1014896" y="414701"/>
                    <a:pt x="1010984" y="405462"/>
                    <a:pt x="1006105" y="396883"/>
                  </a:cubicBezTo>
                  <a:cubicBezTo>
                    <a:pt x="1003300" y="391957"/>
                    <a:pt x="1000543" y="386890"/>
                    <a:pt x="996913" y="382577"/>
                  </a:cubicBezTo>
                  <a:cubicBezTo>
                    <a:pt x="994981" y="380291"/>
                    <a:pt x="991304" y="379466"/>
                    <a:pt x="988405" y="378005"/>
                  </a:cubicBezTo>
                  <a:cubicBezTo>
                    <a:pt x="986897" y="380951"/>
                    <a:pt x="984422" y="383779"/>
                    <a:pt x="984069" y="386843"/>
                  </a:cubicBezTo>
                  <a:cubicBezTo>
                    <a:pt x="982867" y="397637"/>
                    <a:pt x="986755" y="407088"/>
                    <a:pt x="992600" y="416091"/>
                  </a:cubicBezTo>
                  <a:cubicBezTo>
                    <a:pt x="996183" y="421583"/>
                    <a:pt x="999129" y="427616"/>
                    <a:pt x="1001439" y="433744"/>
                  </a:cubicBezTo>
                  <a:cubicBezTo>
                    <a:pt x="1002287" y="436006"/>
                    <a:pt x="1001439" y="440366"/>
                    <a:pt x="999718" y="441710"/>
                  </a:cubicBezTo>
                  <a:cubicBezTo>
                    <a:pt x="998233" y="442888"/>
                    <a:pt x="994227" y="441663"/>
                    <a:pt x="991752" y="440579"/>
                  </a:cubicBezTo>
                  <a:cubicBezTo>
                    <a:pt x="988641" y="439212"/>
                    <a:pt x="985601" y="437232"/>
                    <a:pt x="983079" y="434922"/>
                  </a:cubicBezTo>
                  <a:cubicBezTo>
                    <a:pt x="965544" y="418896"/>
                    <a:pt x="948316" y="402563"/>
                    <a:pt x="930687" y="386631"/>
                  </a:cubicBezTo>
                  <a:cubicBezTo>
                    <a:pt x="919515" y="376544"/>
                    <a:pt x="908273" y="366409"/>
                    <a:pt x="896277" y="357359"/>
                  </a:cubicBezTo>
                  <a:cubicBezTo>
                    <a:pt x="885318" y="349110"/>
                    <a:pt x="872756" y="346824"/>
                    <a:pt x="859086" y="351090"/>
                  </a:cubicBezTo>
                  <a:cubicBezTo>
                    <a:pt x="853571" y="352810"/>
                    <a:pt x="847279" y="353447"/>
                    <a:pt x="841575" y="352693"/>
                  </a:cubicBezTo>
                  <a:cubicBezTo>
                    <a:pt x="838346" y="352268"/>
                    <a:pt x="834905" y="348497"/>
                    <a:pt x="832808" y="345410"/>
                  </a:cubicBezTo>
                  <a:cubicBezTo>
                    <a:pt x="829697" y="340791"/>
                    <a:pt x="828660" y="334592"/>
                    <a:pt x="825077" y="330538"/>
                  </a:cubicBezTo>
                  <a:cubicBezTo>
                    <a:pt x="812633" y="316468"/>
                    <a:pt x="799341" y="303129"/>
                    <a:pt x="786614" y="289318"/>
                  </a:cubicBezTo>
                  <a:cubicBezTo>
                    <a:pt x="776574" y="278429"/>
                    <a:pt x="766628" y="267399"/>
                    <a:pt x="757106" y="256039"/>
                  </a:cubicBezTo>
                  <a:cubicBezTo>
                    <a:pt x="754349" y="252763"/>
                    <a:pt x="753194" y="248120"/>
                    <a:pt x="751309" y="244114"/>
                  </a:cubicBezTo>
                  <a:cubicBezTo>
                    <a:pt x="752063" y="243407"/>
                    <a:pt x="752841" y="242676"/>
                    <a:pt x="753595" y="241969"/>
                  </a:cubicBezTo>
                  <a:cubicBezTo>
                    <a:pt x="758780" y="244891"/>
                    <a:pt x="764507" y="247154"/>
                    <a:pt x="769032" y="250901"/>
                  </a:cubicBezTo>
                  <a:cubicBezTo>
                    <a:pt x="781995" y="261625"/>
                    <a:pt x="794062" y="273456"/>
                    <a:pt x="807236" y="283897"/>
                  </a:cubicBezTo>
                  <a:cubicBezTo>
                    <a:pt x="818808" y="293065"/>
                    <a:pt x="831087" y="301432"/>
                    <a:pt x="843626" y="309256"/>
                  </a:cubicBezTo>
                  <a:cubicBezTo>
                    <a:pt x="850861" y="313781"/>
                    <a:pt x="859228" y="314088"/>
                    <a:pt x="867948" y="312132"/>
                  </a:cubicBezTo>
                  <a:cubicBezTo>
                    <a:pt x="881759" y="309021"/>
                    <a:pt x="893614" y="312603"/>
                    <a:pt x="903041" y="324057"/>
                  </a:cubicBezTo>
                  <a:cubicBezTo>
                    <a:pt x="919562" y="344137"/>
                    <a:pt x="936343" y="363982"/>
                    <a:pt x="953524" y="383496"/>
                  </a:cubicBezTo>
                  <a:cubicBezTo>
                    <a:pt x="956258" y="386607"/>
                    <a:pt x="961608" y="387409"/>
                    <a:pt x="965733" y="389270"/>
                  </a:cubicBezTo>
                  <a:cubicBezTo>
                    <a:pt x="965591" y="384368"/>
                    <a:pt x="965615" y="379443"/>
                    <a:pt x="965167" y="374540"/>
                  </a:cubicBezTo>
                  <a:cubicBezTo>
                    <a:pt x="965026" y="372985"/>
                    <a:pt x="963682" y="371429"/>
                    <a:pt x="962645" y="370062"/>
                  </a:cubicBezTo>
                  <a:cubicBezTo>
                    <a:pt x="955575" y="360847"/>
                    <a:pt x="948976" y="351208"/>
                    <a:pt x="941245" y="342558"/>
                  </a:cubicBezTo>
                  <a:cubicBezTo>
                    <a:pt x="896371" y="292429"/>
                    <a:pt x="846949" y="247036"/>
                    <a:pt x="795075" y="204330"/>
                  </a:cubicBezTo>
                  <a:cubicBezTo>
                    <a:pt x="770635" y="184203"/>
                    <a:pt x="745817" y="164477"/>
                    <a:pt x="717135" y="150430"/>
                  </a:cubicBezTo>
                  <a:cubicBezTo>
                    <a:pt x="670328" y="127522"/>
                    <a:pt x="620906" y="112249"/>
                    <a:pt x="570352" y="100418"/>
                  </a:cubicBezTo>
                  <a:cubicBezTo>
                    <a:pt x="546548" y="94856"/>
                    <a:pt x="522579" y="89482"/>
                    <a:pt x="497856" y="91415"/>
                  </a:cubicBezTo>
                  <a:cubicBezTo>
                    <a:pt x="494273" y="91698"/>
                    <a:pt x="490927" y="94880"/>
                    <a:pt x="487486" y="96741"/>
                  </a:cubicBezTo>
                  <a:cubicBezTo>
                    <a:pt x="489748" y="99758"/>
                    <a:pt x="491422" y="104425"/>
                    <a:pt x="494415" y="105509"/>
                  </a:cubicBezTo>
                  <a:cubicBezTo>
                    <a:pt x="503818" y="108973"/>
                    <a:pt x="513623" y="112815"/>
                    <a:pt x="523451" y="113404"/>
                  </a:cubicBezTo>
                  <a:cubicBezTo>
                    <a:pt x="557601" y="115455"/>
                    <a:pt x="591327" y="119603"/>
                    <a:pt x="623969" y="130208"/>
                  </a:cubicBezTo>
                  <a:cubicBezTo>
                    <a:pt x="653830" y="139895"/>
                    <a:pt x="683574" y="149746"/>
                    <a:pt x="707566" y="171641"/>
                  </a:cubicBezTo>
                  <a:cubicBezTo>
                    <a:pt x="712822" y="176426"/>
                    <a:pt x="720411" y="178782"/>
                    <a:pt x="727128" y="181823"/>
                  </a:cubicBezTo>
                  <a:cubicBezTo>
                    <a:pt x="733774" y="184840"/>
                    <a:pt x="741363" y="186301"/>
                    <a:pt x="747373" y="190213"/>
                  </a:cubicBezTo>
                  <a:cubicBezTo>
                    <a:pt x="779614" y="211236"/>
                    <a:pt x="808768" y="236195"/>
                    <a:pt x="836626" y="262638"/>
                  </a:cubicBezTo>
                  <a:cubicBezTo>
                    <a:pt x="846289" y="271830"/>
                    <a:pt x="855197" y="281823"/>
                    <a:pt x="864177" y="291722"/>
                  </a:cubicBezTo>
                  <a:cubicBezTo>
                    <a:pt x="866180" y="293937"/>
                    <a:pt x="867029" y="297213"/>
                    <a:pt x="868419" y="299994"/>
                  </a:cubicBezTo>
                  <a:cubicBezTo>
                    <a:pt x="867618" y="300701"/>
                    <a:pt x="866817" y="301432"/>
                    <a:pt x="866015" y="302139"/>
                  </a:cubicBezTo>
                  <a:cubicBezTo>
                    <a:pt x="856847" y="296553"/>
                    <a:pt x="847137" y="291651"/>
                    <a:pt x="838582" y="285217"/>
                  </a:cubicBezTo>
                  <a:cubicBezTo>
                    <a:pt x="807542" y="261837"/>
                    <a:pt x="777139" y="237656"/>
                    <a:pt x="745982" y="214441"/>
                  </a:cubicBezTo>
                  <a:cubicBezTo>
                    <a:pt x="736178" y="207135"/>
                    <a:pt x="724912" y="201762"/>
                    <a:pt x="714118" y="195869"/>
                  </a:cubicBezTo>
                  <a:cubicBezTo>
                    <a:pt x="705162" y="190967"/>
                    <a:pt x="695711" y="186961"/>
                    <a:pt x="686849" y="181870"/>
                  </a:cubicBezTo>
                  <a:cubicBezTo>
                    <a:pt x="680038" y="177958"/>
                    <a:pt x="674240" y="172207"/>
                    <a:pt x="667288" y="168648"/>
                  </a:cubicBezTo>
                  <a:cubicBezTo>
                    <a:pt x="645935" y="157783"/>
                    <a:pt x="622862" y="152551"/>
                    <a:pt x="599270" y="149393"/>
                  </a:cubicBezTo>
                  <a:cubicBezTo>
                    <a:pt x="590502" y="148214"/>
                    <a:pt x="581735" y="147130"/>
                    <a:pt x="572944" y="145999"/>
                  </a:cubicBezTo>
                  <a:cubicBezTo>
                    <a:pt x="572756" y="146848"/>
                    <a:pt x="572543" y="147672"/>
                    <a:pt x="572355" y="148521"/>
                  </a:cubicBezTo>
                  <a:cubicBezTo>
                    <a:pt x="583974" y="153729"/>
                    <a:pt x="595570" y="158962"/>
                    <a:pt x="607189" y="164147"/>
                  </a:cubicBezTo>
                  <a:cubicBezTo>
                    <a:pt x="647349" y="182082"/>
                    <a:pt x="687651" y="199711"/>
                    <a:pt x="724158" y="224670"/>
                  </a:cubicBezTo>
                  <a:cubicBezTo>
                    <a:pt x="728612" y="227710"/>
                    <a:pt x="732690" y="231481"/>
                    <a:pt x="736249" y="235535"/>
                  </a:cubicBezTo>
                  <a:cubicBezTo>
                    <a:pt x="737663" y="237137"/>
                    <a:pt x="737168" y="240390"/>
                    <a:pt x="737568" y="242888"/>
                  </a:cubicBezTo>
                  <a:cubicBezTo>
                    <a:pt x="734882" y="243242"/>
                    <a:pt x="732030" y="244326"/>
                    <a:pt x="729532" y="243784"/>
                  </a:cubicBezTo>
                  <a:cubicBezTo>
                    <a:pt x="727033" y="243242"/>
                    <a:pt x="724889" y="241097"/>
                    <a:pt x="722555" y="239683"/>
                  </a:cubicBezTo>
                  <a:cubicBezTo>
                    <a:pt x="717088" y="236313"/>
                    <a:pt x="711879" y="232400"/>
                    <a:pt x="706105" y="229713"/>
                  </a:cubicBezTo>
                  <a:cubicBezTo>
                    <a:pt x="652770" y="204778"/>
                    <a:pt x="597573" y="185052"/>
                    <a:pt x="540396" y="170981"/>
                  </a:cubicBezTo>
                  <a:cubicBezTo>
                    <a:pt x="533915" y="169379"/>
                    <a:pt x="526727" y="169497"/>
                    <a:pt x="520033" y="170251"/>
                  </a:cubicBezTo>
                  <a:cubicBezTo>
                    <a:pt x="514872" y="170840"/>
                    <a:pt x="512444" y="175318"/>
                    <a:pt x="515037" y="180338"/>
                  </a:cubicBezTo>
                  <a:cubicBezTo>
                    <a:pt x="518831" y="187644"/>
                    <a:pt x="515296" y="191014"/>
                    <a:pt x="508980" y="192947"/>
                  </a:cubicBezTo>
                  <a:cubicBezTo>
                    <a:pt x="495357" y="197142"/>
                    <a:pt x="481641" y="197024"/>
                    <a:pt x="468230" y="192216"/>
                  </a:cubicBezTo>
                  <a:cubicBezTo>
                    <a:pt x="462032" y="190001"/>
                    <a:pt x="458355" y="185806"/>
                    <a:pt x="458025" y="178311"/>
                  </a:cubicBezTo>
                  <a:cubicBezTo>
                    <a:pt x="457884" y="175059"/>
                    <a:pt x="454396" y="170722"/>
                    <a:pt x="451285" y="169143"/>
                  </a:cubicBezTo>
                  <a:cubicBezTo>
                    <a:pt x="446830" y="166904"/>
                    <a:pt x="441363" y="166008"/>
                    <a:pt x="436272" y="165867"/>
                  </a:cubicBezTo>
                  <a:cubicBezTo>
                    <a:pt x="422154" y="165466"/>
                    <a:pt x="408037" y="165844"/>
                    <a:pt x="393920" y="165679"/>
                  </a:cubicBezTo>
                  <a:cubicBezTo>
                    <a:pt x="389937" y="165631"/>
                    <a:pt x="385954" y="164712"/>
                    <a:pt x="381146" y="164076"/>
                  </a:cubicBezTo>
                  <a:cubicBezTo>
                    <a:pt x="396701" y="148662"/>
                    <a:pt x="396041" y="148969"/>
                    <a:pt x="387509" y="129431"/>
                  </a:cubicBezTo>
                  <a:cubicBezTo>
                    <a:pt x="383173" y="119485"/>
                    <a:pt x="381004" y="108384"/>
                    <a:pt x="379213" y="97566"/>
                  </a:cubicBezTo>
                  <a:cubicBezTo>
                    <a:pt x="378270" y="91910"/>
                    <a:pt x="380816" y="86395"/>
                    <a:pt x="388263" y="85429"/>
                  </a:cubicBezTo>
                  <a:cubicBezTo>
                    <a:pt x="406859" y="83001"/>
                    <a:pt x="425383" y="79796"/>
                    <a:pt x="444026" y="77887"/>
                  </a:cubicBezTo>
                  <a:cubicBezTo>
                    <a:pt x="489442" y="73244"/>
                    <a:pt x="534740" y="71783"/>
                    <a:pt x="579638" y="83425"/>
                  </a:cubicBezTo>
                  <a:cubicBezTo>
                    <a:pt x="595193" y="87456"/>
                    <a:pt x="610135" y="86206"/>
                    <a:pt x="620246" y="70369"/>
                  </a:cubicBezTo>
                  <a:cubicBezTo>
                    <a:pt x="623993" y="64500"/>
                    <a:pt x="631087" y="62945"/>
                    <a:pt x="637568" y="64288"/>
                  </a:cubicBezTo>
                  <a:cubicBezTo>
                    <a:pt x="650554" y="66998"/>
                    <a:pt x="663328" y="70675"/>
                    <a:pt x="676197" y="73951"/>
                  </a:cubicBezTo>
                  <a:cubicBezTo>
                    <a:pt x="683574" y="75836"/>
                    <a:pt x="690903" y="78028"/>
                    <a:pt x="698351" y="79560"/>
                  </a:cubicBezTo>
                  <a:cubicBezTo>
                    <a:pt x="702876" y="80503"/>
                    <a:pt x="704973" y="77651"/>
                    <a:pt x="704031" y="73385"/>
                  </a:cubicBezTo>
                  <a:cubicBezTo>
                    <a:pt x="701344" y="61177"/>
                    <a:pt x="697361" y="49676"/>
                    <a:pt x="687156" y="41262"/>
                  </a:cubicBezTo>
                  <a:cubicBezTo>
                    <a:pt x="672968" y="29548"/>
                    <a:pt x="656659" y="22030"/>
                    <a:pt x="639194" y="17151"/>
                  </a:cubicBezTo>
                  <a:cubicBezTo>
                    <a:pt x="619727" y="11707"/>
                    <a:pt x="600048" y="8243"/>
                    <a:pt x="580792" y="18424"/>
                  </a:cubicBezTo>
                  <a:cubicBezTo>
                    <a:pt x="580156" y="18754"/>
                    <a:pt x="579048" y="18165"/>
                    <a:pt x="577894" y="17953"/>
                  </a:cubicBezTo>
                  <a:cubicBezTo>
                    <a:pt x="578223" y="16609"/>
                    <a:pt x="578365" y="15643"/>
                    <a:pt x="578718" y="14747"/>
                  </a:cubicBezTo>
                  <a:cubicBezTo>
                    <a:pt x="582419" y="5650"/>
                    <a:pt x="581287" y="2115"/>
                    <a:pt x="571813" y="677"/>
                  </a:cubicBezTo>
                  <a:cubicBezTo>
                    <a:pt x="563682" y="-548"/>
                    <a:pt x="555150" y="112"/>
                    <a:pt x="546901" y="913"/>
                  </a:cubicBezTo>
                  <a:cubicBezTo>
                    <a:pt x="543743" y="1219"/>
                    <a:pt x="538629" y="3977"/>
                    <a:pt x="538393" y="6098"/>
                  </a:cubicBezTo>
                  <a:cubicBezTo>
                    <a:pt x="538016" y="9185"/>
                    <a:pt x="540373" y="13923"/>
                    <a:pt x="543060" y="15808"/>
                  </a:cubicBezTo>
                  <a:cubicBezTo>
                    <a:pt x="551544" y="21724"/>
                    <a:pt x="560736" y="26555"/>
                    <a:pt x="569597" y="31929"/>
                  </a:cubicBezTo>
                  <a:cubicBezTo>
                    <a:pt x="572261" y="33555"/>
                    <a:pt x="574688" y="35582"/>
                    <a:pt x="577210" y="37420"/>
                  </a:cubicBezTo>
                  <a:cubicBezTo>
                    <a:pt x="576904" y="38104"/>
                    <a:pt x="576597" y="38764"/>
                    <a:pt x="576291" y="39447"/>
                  </a:cubicBezTo>
                  <a:cubicBezTo>
                    <a:pt x="571153" y="39801"/>
                    <a:pt x="565992" y="40720"/>
                    <a:pt x="560901" y="40413"/>
                  </a:cubicBezTo>
                  <a:cubicBezTo>
                    <a:pt x="537945" y="39070"/>
                    <a:pt x="515013" y="36855"/>
                    <a:pt x="492034" y="35959"/>
                  </a:cubicBezTo>
                  <a:cubicBezTo>
                    <a:pt x="475277" y="35299"/>
                    <a:pt x="458450" y="35770"/>
                    <a:pt x="441693" y="36595"/>
                  </a:cubicBezTo>
                  <a:cubicBezTo>
                    <a:pt x="434669" y="36949"/>
                    <a:pt x="428188" y="39636"/>
                    <a:pt x="427740" y="48921"/>
                  </a:cubicBezTo>
                  <a:cubicBezTo>
                    <a:pt x="427481" y="54342"/>
                    <a:pt x="423569" y="57524"/>
                    <a:pt x="418148" y="57123"/>
                  </a:cubicBezTo>
                  <a:cubicBezTo>
                    <a:pt x="413057" y="56723"/>
                    <a:pt x="408037" y="55285"/>
                    <a:pt x="403017" y="54177"/>
                  </a:cubicBezTo>
                  <a:cubicBezTo>
                    <a:pt x="398893" y="53258"/>
                    <a:pt x="394839" y="52174"/>
                    <a:pt x="390738" y="51160"/>
                  </a:cubicBezTo>
                  <a:cubicBezTo>
                    <a:pt x="395805" y="60022"/>
                    <a:pt x="391751" y="65608"/>
                    <a:pt x="385836" y="69308"/>
                  </a:cubicBezTo>
                  <a:cubicBezTo>
                    <a:pt x="374782" y="76213"/>
                    <a:pt x="363116" y="82106"/>
                    <a:pt x="351709" y="88493"/>
                  </a:cubicBezTo>
                  <a:cubicBezTo>
                    <a:pt x="347372" y="90920"/>
                    <a:pt x="343130" y="93489"/>
                    <a:pt x="338864" y="95987"/>
                  </a:cubicBezTo>
                  <a:cubicBezTo>
                    <a:pt x="339053" y="96789"/>
                    <a:pt x="339241" y="97590"/>
                    <a:pt x="339430" y="98391"/>
                  </a:cubicBezTo>
                  <a:cubicBezTo>
                    <a:pt x="350248" y="99829"/>
                    <a:pt x="361042" y="101267"/>
                    <a:pt x="371860" y="102704"/>
                  </a:cubicBezTo>
                  <a:cubicBezTo>
                    <a:pt x="372001" y="103671"/>
                    <a:pt x="372166" y="104660"/>
                    <a:pt x="372308" y="105627"/>
                  </a:cubicBezTo>
                  <a:cubicBezTo>
                    <a:pt x="363870" y="112179"/>
                    <a:pt x="355433" y="118731"/>
                    <a:pt x="345699" y="126272"/>
                  </a:cubicBezTo>
                  <a:cubicBezTo>
                    <a:pt x="352982" y="127309"/>
                    <a:pt x="357719" y="127993"/>
                    <a:pt x="364954" y="129030"/>
                  </a:cubicBezTo>
                  <a:cubicBezTo>
                    <a:pt x="358591" y="134804"/>
                    <a:pt x="354419" y="139824"/>
                    <a:pt x="349187" y="143100"/>
                  </a:cubicBezTo>
                  <a:cubicBezTo>
                    <a:pt x="317818" y="162827"/>
                    <a:pt x="286566" y="182789"/>
                    <a:pt x="254537" y="201384"/>
                  </a:cubicBezTo>
                  <a:cubicBezTo>
                    <a:pt x="239053" y="210388"/>
                    <a:pt x="222013" y="216704"/>
                    <a:pt x="205539" y="223963"/>
                  </a:cubicBezTo>
                  <a:cubicBezTo>
                    <a:pt x="203300" y="224953"/>
                    <a:pt x="200377" y="224387"/>
                    <a:pt x="197761" y="224528"/>
                  </a:cubicBezTo>
                  <a:cubicBezTo>
                    <a:pt x="197525" y="223798"/>
                    <a:pt x="197266" y="223067"/>
                    <a:pt x="197031" y="222360"/>
                  </a:cubicBezTo>
                  <a:cubicBezTo>
                    <a:pt x="209592" y="203859"/>
                    <a:pt x="229131" y="192405"/>
                    <a:pt x="244426" y="176473"/>
                  </a:cubicBezTo>
                  <a:cubicBezTo>
                    <a:pt x="241221" y="177604"/>
                    <a:pt x="238251" y="179183"/>
                    <a:pt x="235400" y="180904"/>
                  </a:cubicBezTo>
                  <a:cubicBezTo>
                    <a:pt x="219279" y="190567"/>
                    <a:pt x="203323" y="200489"/>
                    <a:pt x="187038" y="209893"/>
                  </a:cubicBezTo>
                  <a:cubicBezTo>
                    <a:pt x="168419" y="220640"/>
                    <a:pt x="149446" y="230774"/>
                    <a:pt x="130780" y="241403"/>
                  </a:cubicBezTo>
                  <a:cubicBezTo>
                    <a:pt x="119915" y="247602"/>
                    <a:pt x="108485" y="254696"/>
                    <a:pt x="105586" y="267328"/>
                  </a:cubicBezTo>
                  <a:cubicBezTo>
                    <a:pt x="101202" y="286395"/>
                    <a:pt x="91233" y="302068"/>
                    <a:pt x="79496" y="316633"/>
                  </a:cubicBezTo>
                  <a:cubicBezTo>
                    <a:pt x="57672" y="343689"/>
                    <a:pt x="37615" y="371429"/>
                    <a:pt x="26090" y="404849"/>
                  </a:cubicBezTo>
                  <a:cubicBezTo>
                    <a:pt x="19679" y="423421"/>
                    <a:pt x="10181" y="440932"/>
                    <a:pt x="2616" y="459150"/>
                  </a:cubicBezTo>
                  <a:cubicBezTo>
                    <a:pt x="683" y="463817"/>
                    <a:pt x="825" y="469332"/>
                    <a:pt x="0" y="474470"/>
                  </a:cubicBezTo>
                  <a:cubicBezTo>
                    <a:pt x="1084" y="474965"/>
                    <a:pt x="2145" y="475460"/>
                    <a:pt x="3229" y="475954"/>
                  </a:cubicBezTo>
                  <a:cubicBezTo>
                    <a:pt x="5586" y="473668"/>
                    <a:pt x="8485" y="471712"/>
                    <a:pt x="10229" y="469025"/>
                  </a:cubicBezTo>
                  <a:cubicBezTo>
                    <a:pt x="14942" y="461790"/>
                    <a:pt x="19844" y="454578"/>
                    <a:pt x="23450" y="446777"/>
                  </a:cubicBezTo>
                  <a:cubicBezTo>
                    <a:pt x="45510" y="398981"/>
                    <a:pt x="73038" y="354460"/>
                    <a:pt x="104572" y="312438"/>
                  </a:cubicBezTo>
                  <a:cubicBezTo>
                    <a:pt x="122249" y="288870"/>
                    <a:pt x="140231" y="265467"/>
                    <a:pt x="163281" y="246635"/>
                  </a:cubicBezTo>
                  <a:cubicBezTo>
                    <a:pt x="169927" y="241215"/>
                    <a:pt x="177163" y="237114"/>
                    <a:pt x="186071" y="237161"/>
                  </a:cubicBezTo>
                  <a:cubicBezTo>
                    <a:pt x="191233" y="237185"/>
                    <a:pt x="193236" y="239589"/>
                    <a:pt x="190054" y="244114"/>
                  </a:cubicBezTo>
                  <a:cubicBezTo>
                    <a:pt x="186071" y="249770"/>
                    <a:pt x="181947" y="255356"/>
                    <a:pt x="177280" y="260446"/>
                  </a:cubicBezTo>
                  <a:cubicBezTo>
                    <a:pt x="160900" y="278358"/>
                    <a:pt x="143578" y="295469"/>
                    <a:pt x="127952" y="313994"/>
                  </a:cubicBezTo>
                  <a:cubicBezTo>
                    <a:pt x="117346" y="326555"/>
                    <a:pt x="108579" y="340743"/>
                    <a:pt x="99906" y="354790"/>
                  </a:cubicBezTo>
                  <a:cubicBezTo>
                    <a:pt x="97950" y="357972"/>
                    <a:pt x="98185" y="365961"/>
                    <a:pt x="100330" y="367423"/>
                  </a:cubicBezTo>
                  <a:cubicBezTo>
                    <a:pt x="104148" y="370015"/>
                    <a:pt x="110464" y="370557"/>
                    <a:pt x="115272" y="369638"/>
                  </a:cubicBezTo>
                  <a:cubicBezTo>
                    <a:pt x="119491" y="368837"/>
                    <a:pt x="123993" y="365584"/>
                    <a:pt x="126774" y="362120"/>
                  </a:cubicBezTo>
                  <a:cubicBezTo>
                    <a:pt x="131204" y="356652"/>
                    <a:pt x="134410" y="350171"/>
                    <a:pt x="137992" y="344019"/>
                  </a:cubicBezTo>
                  <a:cubicBezTo>
                    <a:pt x="145652" y="330868"/>
                    <a:pt x="152298" y="316963"/>
                    <a:pt x="161136" y="304660"/>
                  </a:cubicBezTo>
                  <a:cubicBezTo>
                    <a:pt x="169644" y="292782"/>
                    <a:pt x="180910" y="283096"/>
                    <a:pt x="195074" y="277887"/>
                  </a:cubicBezTo>
                  <a:cubicBezTo>
                    <a:pt x="203040" y="274965"/>
                    <a:pt x="208202" y="276756"/>
                    <a:pt x="210818" y="282671"/>
                  </a:cubicBezTo>
                  <a:cubicBezTo>
                    <a:pt x="214165" y="290190"/>
                    <a:pt x="211973" y="297213"/>
                    <a:pt x="204337" y="300654"/>
                  </a:cubicBezTo>
                  <a:cubicBezTo>
                    <a:pt x="200165" y="302539"/>
                    <a:pt x="195263" y="302657"/>
                    <a:pt x="190832" y="304048"/>
                  </a:cubicBezTo>
                  <a:cubicBezTo>
                    <a:pt x="185553" y="305721"/>
                    <a:pt x="179944" y="307135"/>
                    <a:pt x="175395" y="310058"/>
                  </a:cubicBezTo>
                  <a:cubicBezTo>
                    <a:pt x="171035" y="312862"/>
                    <a:pt x="170634" y="323185"/>
                    <a:pt x="173981" y="327050"/>
                  </a:cubicBezTo>
                  <a:cubicBezTo>
                    <a:pt x="178176" y="331858"/>
                    <a:pt x="183125" y="329666"/>
                    <a:pt x="187485" y="327380"/>
                  </a:cubicBezTo>
                  <a:cubicBezTo>
                    <a:pt x="191610" y="325212"/>
                    <a:pt x="195711" y="322667"/>
                    <a:pt x="199175" y="319556"/>
                  </a:cubicBezTo>
                  <a:cubicBezTo>
                    <a:pt x="210370" y="309445"/>
                    <a:pt x="221117" y="298792"/>
                    <a:pt x="232336" y="288705"/>
                  </a:cubicBezTo>
                  <a:cubicBezTo>
                    <a:pt x="244285" y="277958"/>
                    <a:pt x="256022" y="266881"/>
                    <a:pt x="268867" y="257265"/>
                  </a:cubicBezTo>
                  <a:cubicBezTo>
                    <a:pt x="295923" y="236972"/>
                    <a:pt x="326467" y="226037"/>
                    <a:pt x="360641" y="226602"/>
                  </a:cubicBezTo>
                  <a:cubicBezTo>
                    <a:pt x="363305" y="226650"/>
                    <a:pt x="365944" y="227451"/>
                    <a:pt x="368607" y="227899"/>
                  </a:cubicBezTo>
                  <a:cubicBezTo>
                    <a:pt x="368796" y="228676"/>
                    <a:pt x="369008" y="229431"/>
                    <a:pt x="369197" y="230208"/>
                  </a:cubicBezTo>
                  <a:cubicBezTo>
                    <a:pt x="366133" y="232400"/>
                    <a:pt x="363328" y="235087"/>
                    <a:pt x="359958" y="236666"/>
                  </a:cubicBezTo>
                  <a:cubicBezTo>
                    <a:pt x="352581" y="240083"/>
                    <a:pt x="345110" y="243454"/>
                    <a:pt x="337403" y="245928"/>
                  </a:cubicBezTo>
                  <a:cubicBezTo>
                    <a:pt x="314448" y="253258"/>
                    <a:pt x="294155" y="265184"/>
                    <a:pt x="275466" y="280149"/>
                  </a:cubicBezTo>
                  <a:cubicBezTo>
                    <a:pt x="239618" y="308856"/>
                    <a:pt x="209640" y="343053"/>
                    <a:pt x="183149" y="380338"/>
                  </a:cubicBezTo>
                  <a:cubicBezTo>
                    <a:pt x="145840" y="432848"/>
                    <a:pt x="114919" y="488540"/>
                    <a:pt x="100283" y="552033"/>
                  </a:cubicBezTo>
                  <a:cubicBezTo>
                    <a:pt x="98256" y="560824"/>
                    <a:pt x="97101" y="569827"/>
                    <a:pt x="95546" y="578736"/>
                  </a:cubicBezTo>
                  <a:cubicBezTo>
                    <a:pt x="96253" y="578901"/>
                    <a:pt x="96960" y="579042"/>
                    <a:pt x="97667" y="579207"/>
                  </a:cubicBezTo>
                  <a:cubicBezTo>
                    <a:pt x="99104" y="576685"/>
                    <a:pt x="100778" y="574258"/>
                    <a:pt x="101909" y="571618"/>
                  </a:cubicBezTo>
                  <a:cubicBezTo>
                    <a:pt x="110040" y="552551"/>
                    <a:pt x="118030" y="533437"/>
                    <a:pt x="126137" y="514371"/>
                  </a:cubicBezTo>
                  <a:cubicBezTo>
                    <a:pt x="129885" y="505533"/>
                    <a:pt x="133161" y="496412"/>
                    <a:pt x="137709" y="487998"/>
                  </a:cubicBezTo>
                  <a:cubicBezTo>
                    <a:pt x="144756" y="474941"/>
                    <a:pt x="153476" y="471382"/>
                    <a:pt x="167994" y="474399"/>
                  </a:cubicBezTo>
                  <a:cubicBezTo>
                    <a:pt x="179614" y="476827"/>
                    <a:pt x="189724" y="474069"/>
                    <a:pt x="197573" y="465160"/>
                  </a:cubicBezTo>
                  <a:cubicBezTo>
                    <a:pt x="201956" y="460187"/>
                    <a:pt x="205798" y="454649"/>
                    <a:pt x="209310" y="449016"/>
                  </a:cubicBezTo>
                  <a:cubicBezTo>
                    <a:pt x="217417" y="436006"/>
                    <a:pt x="224511" y="422360"/>
                    <a:pt x="233161" y="409728"/>
                  </a:cubicBezTo>
                  <a:cubicBezTo>
                    <a:pt x="266675" y="360847"/>
                    <a:pt x="309828" y="323256"/>
                    <a:pt x="364907" y="300371"/>
                  </a:cubicBezTo>
                  <a:cubicBezTo>
                    <a:pt x="407636" y="282601"/>
                    <a:pt x="451261" y="277581"/>
                    <a:pt x="496701" y="290095"/>
                  </a:cubicBezTo>
                  <a:cubicBezTo>
                    <a:pt x="509734" y="293701"/>
                    <a:pt x="524087" y="293136"/>
                    <a:pt x="537828" y="293348"/>
                  </a:cubicBezTo>
                  <a:cubicBezTo>
                    <a:pt x="542565" y="293418"/>
                    <a:pt x="547844" y="290732"/>
                    <a:pt x="551992" y="287974"/>
                  </a:cubicBezTo>
                  <a:cubicBezTo>
                    <a:pt x="558120" y="283873"/>
                    <a:pt x="557507" y="278995"/>
                    <a:pt x="551191" y="275318"/>
                  </a:cubicBezTo>
                  <a:cubicBezTo>
                    <a:pt x="549305" y="274210"/>
                    <a:pt x="547184" y="273150"/>
                    <a:pt x="545063" y="272820"/>
                  </a:cubicBezTo>
                  <a:cubicBezTo>
                    <a:pt x="527505" y="270251"/>
                    <a:pt x="509946" y="265914"/>
                    <a:pt x="492364" y="265844"/>
                  </a:cubicBezTo>
                  <a:cubicBezTo>
                    <a:pt x="463234" y="265749"/>
                    <a:pt x="433986" y="267258"/>
                    <a:pt x="404997" y="270274"/>
                  </a:cubicBezTo>
                  <a:cubicBezTo>
                    <a:pt x="376079" y="273268"/>
                    <a:pt x="348504" y="281469"/>
                    <a:pt x="324158" y="298792"/>
                  </a:cubicBezTo>
                  <a:cubicBezTo>
                    <a:pt x="282324" y="328535"/>
                    <a:pt x="244992" y="363110"/>
                    <a:pt x="212232" y="402539"/>
                  </a:cubicBezTo>
                  <a:cubicBezTo>
                    <a:pt x="199505" y="417859"/>
                    <a:pt x="186189" y="433225"/>
                    <a:pt x="184209" y="454531"/>
                  </a:cubicBezTo>
                  <a:cubicBezTo>
                    <a:pt x="184092" y="455709"/>
                    <a:pt x="183408" y="456864"/>
                    <a:pt x="182842" y="457948"/>
                  </a:cubicBezTo>
                  <a:cubicBezTo>
                    <a:pt x="178883" y="465490"/>
                    <a:pt x="171247" y="468012"/>
                    <a:pt x="163234" y="464170"/>
                  </a:cubicBezTo>
                  <a:cubicBezTo>
                    <a:pt x="155056" y="460234"/>
                    <a:pt x="158921" y="454319"/>
                    <a:pt x="161325" y="449087"/>
                  </a:cubicBezTo>
                  <a:cubicBezTo>
                    <a:pt x="174688" y="419886"/>
                    <a:pt x="192883" y="393890"/>
                    <a:pt x="212892" y="368813"/>
                  </a:cubicBezTo>
                  <a:cubicBezTo>
                    <a:pt x="235023" y="341073"/>
                    <a:pt x="256635" y="313381"/>
                    <a:pt x="287839" y="294715"/>
                  </a:cubicBezTo>
                  <a:cubicBezTo>
                    <a:pt x="318690" y="276261"/>
                    <a:pt x="349564" y="258349"/>
                    <a:pt x="385577" y="251868"/>
                  </a:cubicBezTo>
                  <a:cubicBezTo>
                    <a:pt x="389418" y="251184"/>
                    <a:pt x="393236" y="249864"/>
                    <a:pt x="396842" y="248332"/>
                  </a:cubicBezTo>
                  <a:cubicBezTo>
                    <a:pt x="404620" y="245009"/>
                    <a:pt x="405892" y="241238"/>
                    <a:pt x="400519" y="234804"/>
                  </a:cubicBezTo>
                  <a:cubicBezTo>
                    <a:pt x="388570" y="220522"/>
                    <a:pt x="374099" y="210340"/>
                    <a:pt x="354773" y="208832"/>
                  </a:cubicBezTo>
                  <a:cubicBezTo>
                    <a:pt x="352817" y="208691"/>
                    <a:pt x="350884" y="207913"/>
                    <a:pt x="348645" y="207371"/>
                  </a:cubicBezTo>
                  <a:cubicBezTo>
                    <a:pt x="357035" y="193301"/>
                    <a:pt x="374735" y="187338"/>
                    <a:pt x="388475" y="194974"/>
                  </a:cubicBezTo>
                  <a:cubicBezTo>
                    <a:pt x="398963" y="200795"/>
                    <a:pt x="408037" y="209091"/>
                    <a:pt x="417794" y="216256"/>
                  </a:cubicBezTo>
                  <a:cubicBezTo>
                    <a:pt x="420788" y="218448"/>
                    <a:pt x="423875" y="220522"/>
                    <a:pt x="426915" y="222643"/>
                  </a:cubicBezTo>
                  <a:cubicBezTo>
                    <a:pt x="427457" y="222195"/>
                    <a:pt x="427999" y="221771"/>
                    <a:pt x="428518" y="221323"/>
                  </a:cubicBezTo>
                  <a:cubicBezTo>
                    <a:pt x="427339" y="217411"/>
                    <a:pt x="425878" y="213546"/>
                    <a:pt x="425077" y="209539"/>
                  </a:cubicBezTo>
                  <a:cubicBezTo>
                    <a:pt x="423757" y="203058"/>
                    <a:pt x="421990" y="196506"/>
                    <a:pt x="421990" y="190001"/>
                  </a:cubicBezTo>
                  <a:cubicBezTo>
                    <a:pt x="421990" y="182860"/>
                    <a:pt x="427882" y="179961"/>
                    <a:pt x="433915" y="183850"/>
                  </a:cubicBezTo>
                  <a:cubicBezTo>
                    <a:pt x="436838" y="185735"/>
                    <a:pt x="440302" y="189058"/>
                    <a:pt x="440679" y="192099"/>
                  </a:cubicBezTo>
                  <a:cubicBezTo>
                    <a:pt x="441645" y="199852"/>
                    <a:pt x="446713" y="202963"/>
                    <a:pt x="452840" y="204213"/>
                  </a:cubicBezTo>
                  <a:cubicBezTo>
                    <a:pt x="463187" y="206334"/>
                    <a:pt x="473745" y="207441"/>
                    <a:pt x="484210" y="208903"/>
                  </a:cubicBezTo>
                  <a:cubicBezTo>
                    <a:pt x="505680" y="211896"/>
                    <a:pt x="527363" y="213852"/>
                    <a:pt x="548551" y="218212"/>
                  </a:cubicBezTo>
                  <a:cubicBezTo>
                    <a:pt x="560170" y="220593"/>
                    <a:pt x="570823" y="227357"/>
                    <a:pt x="582183" y="231481"/>
                  </a:cubicBezTo>
                  <a:cubicBezTo>
                    <a:pt x="592718" y="235299"/>
                    <a:pt x="596088" y="233579"/>
                    <a:pt x="600873" y="223609"/>
                  </a:cubicBezTo>
                  <a:cubicBezTo>
                    <a:pt x="604431" y="216209"/>
                    <a:pt x="610158" y="211401"/>
                    <a:pt x="618077" y="209704"/>
                  </a:cubicBezTo>
                  <a:cubicBezTo>
                    <a:pt x="620387" y="209209"/>
                    <a:pt x="624040" y="209845"/>
                    <a:pt x="625336" y="211401"/>
                  </a:cubicBezTo>
                  <a:cubicBezTo>
                    <a:pt x="626444" y="212697"/>
                    <a:pt x="625713" y="216492"/>
                    <a:pt x="624606" y="218542"/>
                  </a:cubicBezTo>
                  <a:cubicBezTo>
                    <a:pt x="615155" y="236100"/>
                    <a:pt x="594674" y="245999"/>
                    <a:pt x="575136" y="242558"/>
                  </a:cubicBezTo>
                  <a:cubicBezTo>
                    <a:pt x="569550" y="241568"/>
                    <a:pt x="564059" y="240178"/>
                    <a:pt x="558544" y="238834"/>
                  </a:cubicBezTo>
                  <a:cubicBezTo>
                    <a:pt x="538747" y="233979"/>
                    <a:pt x="518808" y="230821"/>
                    <a:pt x="498374" y="234144"/>
                  </a:cubicBezTo>
                  <a:cubicBezTo>
                    <a:pt x="491681" y="235228"/>
                    <a:pt x="484846" y="236195"/>
                    <a:pt x="479284" y="243053"/>
                  </a:cubicBezTo>
                  <a:cubicBezTo>
                    <a:pt x="483715" y="244774"/>
                    <a:pt x="487179" y="246730"/>
                    <a:pt x="490903" y="247460"/>
                  </a:cubicBezTo>
                  <a:cubicBezTo>
                    <a:pt x="504950" y="250194"/>
                    <a:pt x="519067" y="252551"/>
                    <a:pt x="533161" y="254979"/>
                  </a:cubicBezTo>
                  <a:cubicBezTo>
                    <a:pt x="568560" y="261036"/>
                    <a:pt x="603465" y="268507"/>
                    <a:pt x="634222" y="288610"/>
                  </a:cubicBezTo>
                  <a:cubicBezTo>
                    <a:pt x="637686" y="290873"/>
                    <a:pt x="641669" y="292523"/>
                    <a:pt x="645582" y="293937"/>
                  </a:cubicBezTo>
                  <a:cubicBezTo>
                    <a:pt x="654113" y="296977"/>
                    <a:pt x="655739" y="295964"/>
                    <a:pt x="657507" y="287267"/>
                  </a:cubicBezTo>
                  <a:cubicBezTo>
                    <a:pt x="659228" y="278783"/>
                    <a:pt x="662833" y="276119"/>
                    <a:pt x="671130" y="278688"/>
                  </a:cubicBezTo>
                  <a:cubicBezTo>
                    <a:pt x="677422" y="280644"/>
                    <a:pt x="683951" y="283119"/>
                    <a:pt x="689183" y="286961"/>
                  </a:cubicBezTo>
                  <a:cubicBezTo>
                    <a:pt x="712115" y="303788"/>
                    <a:pt x="735047" y="320640"/>
                    <a:pt x="757059" y="338599"/>
                  </a:cubicBezTo>
                  <a:cubicBezTo>
                    <a:pt x="768466" y="347908"/>
                    <a:pt x="778082" y="359457"/>
                    <a:pt x="788146" y="370345"/>
                  </a:cubicBezTo>
                  <a:cubicBezTo>
                    <a:pt x="789819" y="372136"/>
                    <a:pt x="789583" y="375695"/>
                    <a:pt x="790220" y="378429"/>
                  </a:cubicBezTo>
                  <a:cubicBezTo>
                    <a:pt x="787439" y="378759"/>
                    <a:pt x="784516" y="379772"/>
                    <a:pt x="781900" y="379254"/>
                  </a:cubicBezTo>
                  <a:cubicBezTo>
                    <a:pt x="777092" y="378288"/>
                    <a:pt x="772497" y="376355"/>
                    <a:pt x="767759" y="374941"/>
                  </a:cubicBezTo>
                  <a:cubicBezTo>
                    <a:pt x="758898" y="372278"/>
                    <a:pt x="755905" y="374729"/>
                    <a:pt x="757931" y="383779"/>
                  </a:cubicBezTo>
                  <a:cubicBezTo>
                    <a:pt x="759416" y="390496"/>
                    <a:pt x="762126" y="396930"/>
                    <a:pt x="764083" y="403553"/>
                  </a:cubicBezTo>
                  <a:cubicBezTo>
                    <a:pt x="764766" y="405886"/>
                    <a:pt x="764837" y="408384"/>
                    <a:pt x="765473" y="412839"/>
                  </a:cubicBezTo>
                  <a:cubicBezTo>
                    <a:pt x="760406" y="409421"/>
                    <a:pt x="757130" y="407324"/>
                    <a:pt x="753972" y="405061"/>
                  </a:cubicBezTo>
                  <a:cubicBezTo>
                    <a:pt x="746124" y="399476"/>
                    <a:pt x="738488" y="393513"/>
                    <a:pt x="730404" y="388304"/>
                  </a:cubicBezTo>
                  <a:cubicBezTo>
                    <a:pt x="727458" y="386419"/>
                    <a:pt x="723427" y="386230"/>
                    <a:pt x="717653" y="384628"/>
                  </a:cubicBezTo>
                  <a:cubicBezTo>
                    <a:pt x="719515" y="390732"/>
                    <a:pt x="720034" y="394715"/>
                    <a:pt x="721872" y="397967"/>
                  </a:cubicBezTo>
                  <a:cubicBezTo>
                    <a:pt x="726114" y="405485"/>
                    <a:pt x="730498" y="413004"/>
                    <a:pt x="735659" y="419909"/>
                  </a:cubicBezTo>
                  <a:cubicBezTo>
                    <a:pt x="748457" y="436973"/>
                    <a:pt x="761844" y="453659"/>
                    <a:pt x="781028" y="464147"/>
                  </a:cubicBezTo>
                  <a:cubicBezTo>
                    <a:pt x="789819" y="468955"/>
                    <a:pt x="799529" y="473221"/>
                    <a:pt x="808839" y="466244"/>
                  </a:cubicBezTo>
                  <a:cubicBezTo>
                    <a:pt x="818125" y="459268"/>
                    <a:pt x="816711" y="448615"/>
                    <a:pt x="814778" y="438882"/>
                  </a:cubicBezTo>
                  <a:cubicBezTo>
                    <a:pt x="811172" y="420522"/>
                    <a:pt x="804620" y="402445"/>
                    <a:pt x="803536" y="383991"/>
                  </a:cubicBezTo>
                  <a:cubicBezTo>
                    <a:pt x="802711" y="369850"/>
                    <a:pt x="796913" y="360069"/>
                    <a:pt x="788523" y="350689"/>
                  </a:cubicBezTo>
                  <a:cubicBezTo>
                    <a:pt x="761961" y="320993"/>
                    <a:pt x="731629" y="295681"/>
                    <a:pt x="698445" y="273715"/>
                  </a:cubicBezTo>
                  <a:cubicBezTo>
                    <a:pt x="685718" y="265278"/>
                    <a:pt x="672143" y="260164"/>
                    <a:pt x="656635" y="261201"/>
                  </a:cubicBezTo>
                  <a:cubicBezTo>
                    <a:pt x="648975" y="261719"/>
                    <a:pt x="641316" y="262238"/>
                    <a:pt x="633656" y="262379"/>
                  </a:cubicBezTo>
                  <a:cubicBezTo>
                    <a:pt x="625855" y="262520"/>
                    <a:pt x="622909" y="259174"/>
                    <a:pt x="623427" y="251420"/>
                  </a:cubicBezTo>
                  <a:cubicBezTo>
                    <a:pt x="624394" y="236454"/>
                    <a:pt x="635306" y="226650"/>
                    <a:pt x="650130" y="227781"/>
                  </a:cubicBezTo>
                  <a:cubicBezTo>
                    <a:pt x="655009" y="228158"/>
                    <a:pt x="660312" y="228488"/>
                    <a:pt x="664554" y="230585"/>
                  </a:cubicBezTo>
                  <a:cubicBezTo>
                    <a:pt x="680604" y="238622"/>
                    <a:pt x="697290" y="245976"/>
                    <a:pt x="711973" y="256133"/>
                  </a:cubicBezTo>
                  <a:cubicBezTo>
                    <a:pt x="758521" y="288351"/>
                    <a:pt x="796560" y="329855"/>
                    <a:pt x="835235" y="370746"/>
                  </a:cubicBezTo>
                  <a:cubicBezTo>
                    <a:pt x="854585" y="391203"/>
                    <a:pt x="875890" y="409798"/>
                    <a:pt x="896513" y="428983"/>
                  </a:cubicBezTo>
                  <a:cubicBezTo>
                    <a:pt x="899600" y="431835"/>
                    <a:pt x="903913" y="433367"/>
                    <a:pt x="907660" y="435511"/>
                  </a:cubicBezTo>
                  <a:cubicBezTo>
                    <a:pt x="908462" y="435087"/>
                    <a:pt x="909263" y="434663"/>
                    <a:pt x="910064" y="434215"/>
                  </a:cubicBezTo>
                  <a:cubicBezTo>
                    <a:pt x="909381" y="430114"/>
                    <a:pt x="909805" y="425330"/>
                    <a:pt x="907778" y="422077"/>
                  </a:cubicBezTo>
                  <a:cubicBezTo>
                    <a:pt x="900260" y="409940"/>
                    <a:pt x="892482" y="397920"/>
                    <a:pt x="883786" y="386631"/>
                  </a:cubicBezTo>
                  <a:cubicBezTo>
                    <a:pt x="875608" y="376002"/>
                    <a:pt x="866157" y="366339"/>
                    <a:pt x="857248" y="356228"/>
                  </a:cubicBezTo>
                  <a:cubicBezTo>
                    <a:pt x="861255" y="358019"/>
                    <a:pt x="864366" y="360682"/>
                    <a:pt x="867594" y="363204"/>
                  </a:cubicBezTo>
                  <a:cubicBezTo>
                    <a:pt x="915037" y="400277"/>
                    <a:pt x="957602" y="442252"/>
                    <a:pt x="994769" y="489671"/>
                  </a:cubicBezTo>
                  <a:cubicBezTo>
                    <a:pt x="1015367" y="515973"/>
                    <a:pt x="1035872" y="542346"/>
                    <a:pt x="1056777" y="568413"/>
                  </a:cubicBezTo>
                  <a:cubicBezTo>
                    <a:pt x="1061538" y="574328"/>
                    <a:pt x="1067453" y="579490"/>
                    <a:pt x="1073534" y="584086"/>
                  </a:cubicBezTo>
                  <a:cubicBezTo>
                    <a:pt x="1075985" y="585947"/>
                    <a:pt x="1080251" y="585382"/>
                    <a:pt x="1083692" y="585900"/>
                  </a:cubicBezTo>
                  <a:cubicBezTo>
                    <a:pt x="1083220" y="582954"/>
                    <a:pt x="1083645" y="579466"/>
                    <a:pt x="1082160" y="577157"/>
                  </a:cubicBezTo>
                  <a:cubicBezTo>
                    <a:pt x="1073817" y="564029"/>
                    <a:pt x="1065214" y="551019"/>
                    <a:pt x="1056353" y="538245"/>
                  </a:cubicBezTo>
                  <a:cubicBezTo>
                    <a:pt x="1041434" y="516704"/>
                    <a:pt x="1025949" y="495563"/>
                    <a:pt x="1011361" y="473810"/>
                  </a:cubicBezTo>
                  <a:cubicBezTo>
                    <a:pt x="1007778" y="468483"/>
                    <a:pt x="1005775" y="461672"/>
                    <a:pt x="1004597" y="455238"/>
                  </a:cubicBezTo>
                  <a:cubicBezTo>
                    <a:pt x="1002994" y="446447"/>
                    <a:pt x="1007802" y="442700"/>
                    <a:pt x="1015132" y="447248"/>
                  </a:cubicBezTo>
                  <a:cubicBezTo>
                    <a:pt x="1022344" y="451703"/>
                    <a:pt x="1029155" y="457501"/>
                    <a:pt x="1034528" y="464052"/>
                  </a:cubicBezTo>
                  <a:cubicBezTo>
                    <a:pt x="1044262" y="475884"/>
                    <a:pt x="1051969" y="489388"/>
                    <a:pt x="1061985" y="500937"/>
                  </a:cubicBezTo>
                  <a:cubicBezTo>
                    <a:pt x="1078153" y="519603"/>
                    <a:pt x="1095429" y="537326"/>
                    <a:pt x="1112445" y="555214"/>
                  </a:cubicBezTo>
                  <a:cubicBezTo>
                    <a:pt x="1114708" y="557595"/>
                    <a:pt x="1118290" y="558726"/>
                    <a:pt x="1122603" y="561201"/>
                  </a:cubicBezTo>
                  <a:cubicBezTo>
                    <a:pt x="1122037" y="557595"/>
                    <a:pt x="1122108" y="556016"/>
                    <a:pt x="1121542" y="554743"/>
                  </a:cubicBezTo>
                  <a:cubicBezTo>
                    <a:pt x="1119586" y="550477"/>
                    <a:pt x="1117866" y="545999"/>
                    <a:pt x="1115226" y="542205"/>
                  </a:cubicBezTo>
                  <a:cubicBezTo>
                    <a:pt x="1097738" y="517034"/>
                    <a:pt x="1080416" y="491745"/>
                    <a:pt x="1062245" y="467069"/>
                  </a:cubicBezTo>
                  <a:cubicBezTo>
                    <a:pt x="1055316" y="457312"/>
                    <a:pt x="1046218" y="449063"/>
                    <a:pt x="1037851" y="440319"/>
                  </a:cubicBezTo>
                  <a:close/>
                  <a:moveTo>
                    <a:pt x="503418" y="55780"/>
                  </a:moveTo>
                  <a:cubicBezTo>
                    <a:pt x="488617" y="59999"/>
                    <a:pt x="475254" y="59598"/>
                    <a:pt x="460736" y="55945"/>
                  </a:cubicBezTo>
                  <a:cubicBezTo>
                    <a:pt x="470187" y="47390"/>
                    <a:pt x="493331" y="47272"/>
                    <a:pt x="503418" y="55780"/>
                  </a:cubicBezTo>
                  <a:close/>
                  <a:moveTo>
                    <a:pt x="341999" y="187126"/>
                  </a:moveTo>
                  <a:cubicBezTo>
                    <a:pt x="311926" y="208266"/>
                    <a:pt x="281782" y="229313"/>
                    <a:pt x="251214" y="249699"/>
                  </a:cubicBezTo>
                  <a:cubicBezTo>
                    <a:pt x="243342" y="254955"/>
                    <a:pt x="234056" y="258372"/>
                    <a:pt x="225006" y="261436"/>
                  </a:cubicBezTo>
                  <a:cubicBezTo>
                    <a:pt x="214801" y="264877"/>
                    <a:pt x="210040" y="259951"/>
                    <a:pt x="212986" y="249676"/>
                  </a:cubicBezTo>
                  <a:cubicBezTo>
                    <a:pt x="214636" y="243949"/>
                    <a:pt x="217417" y="239235"/>
                    <a:pt x="223757" y="236572"/>
                  </a:cubicBezTo>
                  <a:cubicBezTo>
                    <a:pt x="240703" y="229454"/>
                    <a:pt x="257766" y="222337"/>
                    <a:pt x="273981" y="213711"/>
                  </a:cubicBezTo>
                  <a:cubicBezTo>
                    <a:pt x="296842" y="201573"/>
                    <a:pt x="318878" y="187927"/>
                    <a:pt x="341457" y="175247"/>
                  </a:cubicBezTo>
                  <a:cubicBezTo>
                    <a:pt x="346642" y="172325"/>
                    <a:pt x="352581" y="170699"/>
                    <a:pt x="358167" y="168483"/>
                  </a:cubicBezTo>
                  <a:cubicBezTo>
                    <a:pt x="358756" y="169402"/>
                    <a:pt x="359369" y="170321"/>
                    <a:pt x="359958" y="171241"/>
                  </a:cubicBezTo>
                  <a:cubicBezTo>
                    <a:pt x="353972" y="176567"/>
                    <a:pt x="348480" y="182553"/>
                    <a:pt x="341999" y="187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190581" y="2180046"/>
              <a:ext cx="1006655" cy="452263"/>
            </a:xfrm>
            <a:custGeom>
              <a:avLst/>
              <a:gdLst/>
              <a:ahLst/>
              <a:cxnLst/>
              <a:rect l="l" t="t" r="r" b="b"/>
              <a:pathLst>
                <a:path w="1006655" h="452263" extrusionOk="0">
                  <a:moveTo>
                    <a:pt x="12020" y="446890"/>
                  </a:moveTo>
                  <a:cubicBezTo>
                    <a:pt x="21777" y="438900"/>
                    <a:pt x="31794" y="431099"/>
                    <a:pt x="40726" y="422238"/>
                  </a:cubicBezTo>
                  <a:cubicBezTo>
                    <a:pt x="69031" y="394144"/>
                    <a:pt x="96465" y="365155"/>
                    <a:pt x="125077" y="337368"/>
                  </a:cubicBezTo>
                  <a:cubicBezTo>
                    <a:pt x="141362" y="321554"/>
                    <a:pt x="158709" y="306659"/>
                    <a:pt x="176668" y="292777"/>
                  </a:cubicBezTo>
                  <a:cubicBezTo>
                    <a:pt x="188900" y="283326"/>
                    <a:pt x="195334" y="285518"/>
                    <a:pt x="204313" y="297986"/>
                  </a:cubicBezTo>
                  <a:cubicBezTo>
                    <a:pt x="211172" y="307507"/>
                    <a:pt x="216734" y="309039"/>
                    <a:pt x="226114" y="302252"/>
                  </a:cubicBezTo>
                  <a:cubicBezTo>
                    <a:pt x="235305" y="295605"/>
                    <a:pt x="243649" y="287781"/>
                    <a:pt x="252416" y="280545"/>
                  </a:cubicBezTo>
                  <a:cubicBezTo>
                    <a:pt x="264719" y="270364"/>
                    <a:pt x="278223" y="262303"/>
                    <a:pt x="293590" y="257661"/>
                  </a:cubicBezTo>
                  <a:cubicBezTo>
                    <a:pt x="303677" y="254620"/>
                    <a:pt x="313717" y="254997"/>
                    <a:pt x="324888" y="258061"/>
                  </a:cubicBezTo>
                  <a:cubicBezTo>
                    <a:pt x="314330" y="272344"/>
                    <a:pt x="296088" y="277811"/>
                    <a:pt x="288499" y="294828"/>
                  </a:cubicBezTo>
                  <a:cubicBezTo>
                    <a:pt x="291280" y="295228"/>
                    <a:pt x="292223" y="295440"/>
                    <a:pt x="293165" y="295488"/>
                  </a:cubicBezTo>
                  <a:cubicBezTo>
                    <a:pt x="294155" y="295535"/>
                    <a:pt x="295239" y="295676"/>
                    <a:pt x="296111" y="295346"/>
                  </a:cubicBezTo>
                  <a:cubicBezTo>
                    <a:pt x="313246" y="289077"/>
                    <a:pt x="325407" y="277387"/>
                    <a:pt x="332972" y="260937"/>
                  </a:cubicBezTo>
                  <a:cubicBezTo>
                    <a:pt x="333561" y="259664"/>
                    <a:pt x="332666" y="256317"/>
                    <a:pt x="331700" y="255940"/>
                  </a:cubicBezTo>
                  <a:cubicBezTo>
                    <a:pt x="325878" y="253725"/>
                    <a:pt x="328259" y="249977"/>
                    <a:pt x="330050" y="247031"/>
                  </a:cubicBezTo>
                  <a:cubicBezTo>
                    <a:pt x="334033" y="240503"/>
                    <a:pt x="338676" y="234399"/>
                    <a:pt x="342753" y="227917"/>
                  </a:cubicBezTo>
                  <a:cubicBezTo>
                    <a:pt x="344709" y="224806"/>
                    <a:pt x="346005" y="221248"/>
                    <a:pt x="348598" y="215827"/>
                  </a:cubicBezTo>
                  <a:cubicBezTo>
                    <a:pt x="342659" y="216746"/>
                    <a:pt x="338746" y="216487"/>
                    <a:pt x="335659" y="217948"/>
                  </a:cubicBezTo>
                  <a:cubicBezTo>
                    <a:pt x="320293" y="225231"/>
                    <a:pt x="304950" y="232584"/>
                    <a:pt x="289984" y="240668"/>
                  </a:cubicBezTo>
                  <a:cubicBezTo>
                    <a:pt x="268914" y="252028"/>
                    <a:pt x="248315" y="264307"/>
                    <a:pt x="227198" y="275620"/>
                  </a:cubicBezTo>
                  <a:cubicBezTo>
                    <a:pt x="221424" y="278707"/>
                    <a:pt x="214542" y="279744"/>
                    <a:pt x="208178" y="281724"/>
                  </a:cubicBezTo>
                  <a:cubicBezTo>
                    <a:pt x="207707" y="281017"/>
                    <a:pt x="207236" y="280333"/>
                    <a:pt x="206764" y="279626"/>
                  </a:cubicBezTo>
                  <a:cubicBezTo>
                    <a:pt x="207471" y="277151"/>
                    <a:pt x="207636" y="274347"/>
                    <a:pt x="208980" y="272273"/>
                  </a:cubicBezTo>
                  <a:cubicBezTo>
                    <a:pt x="219303" y="256459"/>
                    <a:pt x="232029" y="243920"/>
                    <a:pt x="252062" y="241563"/>
                  </a:cubicBezTo>
                  <a:cubicBezTo>
                    <a:pt x="255409" y="241163"/>
                    <a:pt x="258897" y="239961"/>
                    <a:pt x="261820" y="238264"/>
                  </a:cubicBezTo>
                  <a:cubicBezTo>
                    <a:pt x="274405" y="230981"/>
                    <a:pt x="286826" y="223392"/>
                    <a:pt x="299270" y="215874"/>
                  </a:cubicBezTo>
                  <a:cubicBezTo>
                    <a:pt x="309404" y="209746"/>
                    <a:pt x="319208" y="203006"/>
                    <a:pt x="329673" y="197561"/>
                  </a:cubicBezTo>
                  <a:cubicBezTo>
                    <a:pt x="337050" y="193720"/>
                    <a:pt x="344992" y="191410"/>
                    <a:pt x="353759" y="195582"/>
                  </a:cubicBezTo>
                  <a:cubicBezTo>
                    <a:pt x="359864" y="198504"/>
                    <a:pt x="363446" y="195700"/>
                    <a:pt x="364672" y="188888"/>
                  </a:cubicBezTo>
                  <a:cubicBezTo>
                    <a:pt x="366086" y="181087"/>
                    <a:pt x="370870" y="176350"/>
                    <a:pt x="378836" y="175054"/>
                  </a:cubicBezTo>
                  <a:cubicBezTo>
                    <a:pt x="382489" y="174465"/>
                    <a:pt x="386260" y="174323"/>
                    <a:pt x="389866" y="173545"/>
                  </a:cubicBezTo>
                  <a:cubicBezTo>
                    <a:pt x="398751" y="171636"/>
                    <a:pt x="406953" y="168195"/>
                    <a:pt x="411949" y="160064"/>
                  </a:cubicBezTo>
                  <a:cubicBezTo>
                    <a:pt x="413151" y="158108"/>
                    <a:pt x="413693" y="154337"/>
                    <a:pt x="412586" y="152711"/>
                  </a:cubicBezTo>
                  <a:cubicBezTo>
                    <a:pt x="411431" y="150991"/>
                    <a:pt x="407896" y="150001"/>
                    <a:pt x="405492" y="150142"/>
                  </a:cubicBezTo>
                  <a:cubicBezTo>
                    <a:pt x="390290" y="151038"/>
                    <a:pt x="388334" y="149317"/>
                    <a:pt x="388570" y="134069"/>
                  </a:cubicBezTo>
                  <a:cubicBezTo>
                    <a:pt x="388711" y="125231"/>
                    <a:pt x="386378" y="123581"/>
                    <a:pt x="378553" y="127045"/>
                  </a:cubicBezTo>
                  <a:cubicBezTo>
                    <a:pt x="373887" y="129096"/>
                    <a:pt x="368749" y="131618"/>
                    <a:pt x="365614" y="125584"/>
                  </a:cubicBezTo>
                  <a:cubicBezTo>
                    <a:pt x="362503" y="119598"/>
                    <a:pt x="365897" y="115026"/>
                    <a:pt x="371200" y="112150"/>
                  </a:cubicBezTo>
                  <a:cubicBezTo>
                    <a:pt x="382913" y="105787"/>
                    <a:pt x="395263" y="104844"/>
                    <a:pt x="407660" y="109628"/>
                  </a:cubicBezTo>
                  <a:cubicBezTo>
                    <a:pt x="410182" y="110618"/>
                    <a:pt x="413741" y="114955"/>
                    <a:pt x="413246" y="116722"/>
                  </a:cubicBezTo>
                  <a:cubicBezTo>
                    <a:pt x="411195" y="123958"/>
                    <a:pt x="415603" y="124712"/>
                    <a:pt x="420269" y="124524"/>
                  </a:cubicBezTo>
                  <a:cubicBezTo>
                    <a:pt x="430356" y="124123"/>
                    <a:pt x="440443" y="123180"/>
                    <a:pt x="450531" y="122261"/>
                  </a:cubicBezTo>
                  <a:cubicBezTo>
                    <a:pt x="456918" y="121672"/>
                    <a:pt x="463281" y="120729"/>
                    <a:pt x="469645" y="119928"/>
                  </a:cubicBezTo>
                  <a:cubicBezTo>
                    <a:pt x="470375" y="121177"/>
                    <a:pt x="471106" y="122450"/>
                    <a:pt x="471836" y="123699"/>
                  </a:cubicBezTo>
                  <a:cubicBezTo>
                    <a:pt x="469173" y="125396"/>
                    <a:pt x="466345" y="126880"/>
                    <a:pt x="463870" y="128837"/>
                  </a:cubicBezTo>
                  <a:cubicBezTo>
                    <a:pt x="458049" y="133432"/>
                    <a:pt x="452228" y="138099"/>
                    <a:pt x="446736" y="143072"/>
                  </a:cubicBezTo>
                  <a:cubicBezTo>
                    <a:pt x="445134" y="144533"/>
                    <a:pt x="443389" y="147620"/>
                    <a:pt x="443955" y="149152"/>
                  </a:cubicBezTo>
                  <a:cubicBezTo>
                    <a:pt x="444544" y="150802"/>
                    <a:pt x="447679" y="152263"/>
                    <a:pt x="449847" y="152523"/>
                  </a:cubicBezTo>
                  <a:cubicBezTo>
                    <a:pt x="456965" y="153347"/>
                    <a:pt x="464177" y="154196"/>
                    <a:pt x="471294" y="153960"/>
                  </a:cubicBezTo>
                  <a:cubicBezTo>
                    <a:pt x="506175" y="152758"/>
                    <a:pt x="541033" y="150708"/>
                    <a:pt x="575937" y="149907"/>
                  </a:cubicBezTo>
                  <a:cubicBezTo>
                    <a:pt x="634410" y="148563"/>
                    <a:pt x="692647" y="152051"/>
                    <a:pt x="750649" y="159923"/>
                  </a:cubicBezTo>
                  <a:cubicBezTo>
                    <a:pt x="804267" y="167206"/>
                    <a:pt x="857177" y="177576"/>
                    <a:pt x="909169" y="192683"/>
                  </a:cubicBezTo>
                  <a:cubicBezTo>
                    <a:pt x="916027" y="194686"/>
                    <a:pt x="922909" y="196784"/>
                    <a:pt x="929909" y="198056"/>
                  </a:cubicBezTo>
                  <a:cubicBezTo>
                    <a:pt x="933208" y="198669"/>
                    <a:pt x="936838" y="197420"/>
                    <a:pt x="940326" y="197019"/>
                  </a:cubicBezTo>
                  <a:cubicBezTo>
                    <a:pt x="939053" y="193531"/>
                    <a:pt x="938676" y="189218"/>
                    <a:pt x="936343" y="186767"/>
                  </a:cubicBezTo>
                  <a:cubicBezTo>
                    <a:pt x="932855" y="183138"/>
                    <a:pt x="928330" y="179791"/>
                    <a:pt x="923616" y="178283"/>
                  </a:cubicBezTo>
                  <a:cubicBezTo>
                    <a:pt x="916428" y="175973"/>
                    <a:pt x="908721" y="175360"/>
                    <a:pt x="901226" y="173993"/>
                  </a:cubicBezTo>
                  <a:cubicBezTo>
                    <a:pt x="892577" y="172438"/>
                    <a:pt x="891563" y="169704"/>
                    <a:pt x="897055" y="162893"/>
                  </a:cubicBezTo>
                  <a:cubicBezTo>
                    <a:pt x="905799" y="151981"/>
                    <a:pt x="917253" y="150849"/>
                    <a:pt x="929178" y="155327"/>
                  </a:cubicBezTo>
                  <a:cubicBezTo>
                    <a:pt x="943225" y="160630"/>
                    <a:pt x="956565" y="167818"/>
                    <a:pt x="970682" y="172956"/>
                  </a:cubicBezTo>
                  <a:cubicBezTo>
                    <a:pt x="979049" y="175997"/>
                    <a:pt x="988240" y="177175"/>
                    <a:pt x="997173" y="178236"/>
                  </a:cubicBezTo>
                  <a:cubicBezTo>
                    <a:pt x="1002405" y="178848"/>
                    <a:pt x="1006435" y="175384"/>
                    <a:pt x="1006647" y="169892"/>
                  </a:cubicBezTo>
                  <a:cubicBezTo>
                    <a:pt x="1006883" y="163906"/>
                    <a:pt x="1002051" y="162068"/>
                    <a:pt x="997149" y="161596"/>
                  </a:cubicBezTo>
                  <a:cubicBezTo>
                    <a:pt x="974618" y="159428"/>
                    <a:pt x="953972" y="151108"/>
                    <a:pt x="934010" y="141375"/>
                  </a:cubicBezTo>
                  <a:cubicBezTo>
                    <a:pt x="898398" y="123981"/>
                    <a:pt x="861632" y="109958"/>
                    <a:pt x="823380" y="99800"/>
                  </a:cubicBezTo>
                  <a:cubicBezTo>
                    <a:pt x="770941" y="85872"/>
                    <a:pt x="718101" y="74842"/>
                    <a:pt x="663305" y="78306"/>
                  </a:cubicBezTo>
                  <a:cubicBezTo>
                    <a:pt x="661584" y="78424"/>
                    <a:pt x="659840" y="78047"/>
                    <a:pt x="656046" y="77741"/>
                  </a:cubicBezTo>
                  <a:cubicBezTo>
                    <a:pt x="664035" y="74465"/>
                    <a:pt x="670045" y="72296"/>
                    <a:pt x="675796" y="69586"/>
                  </a:cubicBezTo>
                  <a:cubicBezTo>
                    <a:pt x="704644" y="55963"/>
                    <a:pt x="734599" y="54219"/>
                    <a:pt x="765544" y="60300"/>
                  </a:cubicBezTo>
                  <a:cubicBezTo>
                    <a:pt x="799812" y="67041"/>
                    <a:pt x="832548" y="78613"/>
                    <a:pt x="865025" y="91080"/>
                  </a:cubicBezTo>
                  <a:cubicBezTo>
                    <a:pt x="899529" y="104326"/>
                    <a:pt x="933585" y="118938"/>
                    <a:pt x="969951" y="126668"/>
                  </a:cubicBezTo>
                  <a:cubicBezTo>
                    <a:pt x="977635" y="128294"/>
                    <a:pt x="985601" y="130793"/>
                    <a:pt x="994934" y="126975"/>
                  </a:cubicBezTo>
                  <a:cubicBezTo>
                    <a:pt x="992270" y="124076"/>
                    <a:pt x="990691" y="121577"/>
                    <a:pt x="988429" y="120022"/>
                  </a:cubicBezTo>
                  <a:cubicBezTo>
                    <a:pt x="983126" y="116416"/>
                    <a:pt x="977729" y="112857"/>
                    <a:pt x="972025" y="109982"/>
                  </a:cubicBezTo>
                  <a:cubicBezTo>
                    <a:pt x="924559" y="85919"/>
                    <a:pt x="875466" y="65980"/>
                    <a:pt x="823687" y="53371"/>
                  </a:cubicBezTo>
                  <a:cubicBezTo>
                    <a:pt x="775325" y="41587"/>
                    <a:pt x="726727" y="30698"/>
                    <a:pt x="678153" y="19810"/>
                  </a:cubicBezTo>
                  <a:cubicBezTo>
                    <a:pt x="671059" y="18207"/>
                    <a:pt x="663470" y="18796"/>
                    <a:pt x="656117" y="18372"/>
                  </a:cubicBezTo>
                  <a:cubicBezTo>
                    <a:pt x="655975" y="19173"/>
                    <a:pt x="655834" y="19998"/>
                    <a:pt x="655692" y="20800"/>
                  </a:cubicBezTo>
                  <a:cubicBezTo>
                    <a:pt x="658850" y="23463"/>
                    <a:pt x="662244" y="25914"/>
                    <a:pt x="665120" y="28860"/>
                  </a:cubicBezTo>
                  <a:cubicBezTo>
                    <a:pt x="668254" y="32065"/>
                    <a:pt x="671365" y="35742"/>
                    <a:pt x="667971" y="40573"/>
                  </a:cubicBezTo>
                  <a:cubicBezTo>
                    <a:pt x="664389" y="45688"/>
                    <a:pt x="658945" y="47856"/>
                    <a:pt x="653783" y="44627"/>
                  </a:cubicBezTo>
                  <a:cubicBezTo>
                    <a:pt x="649447" y="41917"/>
                    <a:pt x="646359" y="37085"/>
                    <a:pt x="643060" y="32914"/>
                  </a:cubicBezTo>
                  <a:cubicBezTo>
                    <a:pt x="639289" y="28106"/>
                    <a:pt x="636390" y="22544"/>
                    <a:pt x="632218" y="18136"/>
                  </a:cubicBezTo>
                  <a:cubicBezTo>
                    <a:pt x="627575" y="13234"/>
                    <a:pt x="621118" y="10359"/>
                    <a:pt x="614778" y="14153"/>
                  </a:cubicBezTo>
                  <a:cubicBezTo>
                    <a:pt x="608297" y="18042"/>
                    <a:pt x="609970" y="24759"/>
                    <a:pt x="611596" y="30934"/>
                  </a:cubicBezTo>
                  <a:cubicBezTo>
                    <a:pt x="612350" y="33786"/>
                    <a:pt x="613269" y="36755"/>
                    <a:pt x="613128" y="39607"/>
                  </a:cubicBezTo>
                  <a:cubicBezTo>
                    <a:pt x="613010" y="41823"/>
                    <a:pt x="611902" y="44556"/>
                    <a:pt x="610300" y="46065"/>
                  </a:cubicBezTo>
                  <a:cubicBezTo>
                    <a:pt x="603041" y="52923"/>
                    <a:pt x="581523" y="49176"/>
                    <a:pt x="577139" y="40243"/>
                  </a:cubicBezTo>
                  <a:cubicBezTo>
                    <a:pt x="575937" y="37792"/>
                    <a:pt x="575631" y="34469"/>
                    <a:pt x="576032" y="31688"/>
                  </a:cubicBezTo>
                  <a:cubicBezTo>
                    <a:pt x="577493" y="21625"/>
                    <a:pt x="575160" y="17807"/>
                    <a:pt x="565025" y="17524"/>
                  </a:cubicBezTo>
                  <a:cubicBezTo>
                    <a:pt x="556446" y="17288"/>
                    <a:pt x="547679" y="17665"/>
                    <a:pt x="539242" y="19173"/>
                  </a:cubicBezTo>
                  <a:cubicBezTo>
                    <a:pt x="522791" y="22096"/>
                    <a:pt x="507189" y="27587"/>
                    <a:pt x="494674" y="39348"/>
                  </a:cubicBezTo>
                  <a:cubicBezTo>
                    <a:pt x="492058" y="41799"/>
                    <a:pt x="490361" y="45264"/>
                    <a:pt x="488263" y="48280"/>
                  </a:cubicBezTo>
                  <a:cubicBezTo>
                    <a:pt x="488735" y="49176"/>
                    <a:pt x="489230" y="50071"/>
                    <a:pt x="489701" y="50967"/>
                  </a:cubicBezTo>
                  <a:cubicBezTo>
                    <a:pt x="503559" y="49647"/>
                    <a:pt x="517441" y="48351"/>
                    <a:pt x="531299" y="47031"/>
                  </a:cubicBezTo>
                  <a:cubicBezTo>
                    <a:pt x="526114" y="50519"/>
                    <a:pt x="520646" y="52711"/>
                    <a:pt x="515697" y="55799"/>
                  </a:cubicBezTo>
                  <a:cubicBezTo>
                    <a:pt x="509734" y="59522"/>
                    <a:pt x="510017" y="64118"/>
                    <a:pt x="516592" y="66475"/>
                  </a:cubicBezTo>
                  <a:cubicBezTo>
                    <a:pt x="522791" y="68690"/>
                    <a:pt x="529508" y="70647"/>
                    <a:pt x="535989" y="70694"/>
                  </a:cubicBezTo>
                  <a:cubicBezTo>
                    <a:pt x="559699" y="70835"/>
                    <a:pt x="583432" y="70317"/>
                    <a:pt x="607165" y="69680"/>
                  </a:cubicBezTo>
                  <a:cubicBezTo>
                    <a:pt x="620411" y="69327"/>
                    <a:pt x="633632" y="68313"/>
                    <a:pt x="646854" y="67583"/>
                  </a:cubicBezTo>
                  <a:cubicBezTo>
                    <a:pt x="635494" y="71872"/>
                    <a:pt x="623946" y="74959"/>
                    <a:pt x="612350" y="77835"/>
                  </a:cubicBezTo>
                  <a:cubicBezTo>
                    <a:pt x="578648" y="86154"/>
                    <a:pt x="544851" y="92942"/>
                    <a:pt x="509875" y="85895"/>
                  </a:cubicBezTo>
                  <a:cubicBezTo>
                    <a:pt x="505115" y="84929"/>
                    <a:pt x="499812" y="84952"/>
                    <a:pt x="495145" y="86060"/>
                  </a:cubicBezTo>
                  <a:cubicBezTo>
                    <a:pt x="491869" y="86838"/>
                    <a:pt x="487580" y="89690"/>
                    <a:pt x="486614" y="92589"/>
                  </a:cubicBezTo>
                  <a:cubicBezTo>
                    <a:pt x="484233" y="99683"/>
                    <a:pt x="479331" y="103430"/>
                    <a:pt x="472921" y="104773"/>
                  </a:cubicBezTo>
                  <a:cubicBezTo>
                    <a:pt x="466227" y="106187"/>
                    <a:pt x="459227" y="106541"/>
                    <a:pt x="452345" y="106494"/>
                  </a:cubicBezTo>
                  <a:cubicBezTo>
                    <a:pt x="440656" y="106447"/>
                    <a:pt x="437050" y="101686"/>
                    <a:pt x="440019" y="90467"/>
                  </a:cubicBezTo>
                  <a:cubicBezTo>
                    <a:pt x="448150" y="59829"/>
                    <a:pt x="463022" y="33338"/>
                    <a:pt x="487981" y="13022"/>
                  </a:cubicBezTo>
                  <a:cubicBezTo>
                    <a:pt x="491327" y="10288"/>
                    <a:pt x="493731" y="6399"/>
                    <a:pt x="497431" y="2039"/>
                  </a:cubicBezTo>
                  <a:cubicBezTo>
                    <a:pt x="493401" y="955"/>
                    <a:pt x="491469" y="-129"/>
                    <a:pt x="489654" y="12"/>
                  </a:cubicBezTo>
                  <a:cubicBezTo>
                    <a:pt x="470658" y="1544"/>
                    <a:pt x="451780" y="4090"/>
                    <a:pt x="434999" y="13941"/>
                  </a:cubicBezTo>
                  <a:cubicBezTo>
                    <a:pt x="427316" y="18466"/>
                    <a:pt x="425454" y="25136"/>
                    <a:pt x="427599" y="33856"/>
                  </a:cubicBezTo>
                  <a:cubicBezTo>
                    <a:pt x="428353" y="36944"/>
                    <a:pt x="429366" y="40149"/>
                    <a:pt x="429296" y="43260"/>
                  </a:cubicBezTo>
                  <a:cubicBezTo>
                    <a:pt x="429107" y="51179"/>
                    <a:pt x="422862" y="55469"/>
                    <a:pt x="416192" y="51462"/>
                  </a:cubicBezTo>
                  <a:cubicBezTo>
                    <a:pt x="410960" y="48351"/>
                    <a:pt x="406293" y="43519"/>
                    <a:pt x="402852" y="38429"/>
                  </a:cubicBezTo>
                  <a:cubicBezTo>
                    <a:pt x="399623" y="33644"/>
                    <a:pt x="396677" y="29520"/>
                    <a:pt x="390667" y="28789"/>
                  </a:cubicBezTo>
                  <a:cubicBezTo>
                    <a:pt x="370257" y="26291"/>
                    <a:pt x="351355" y="30510"/>
                    <a:pt x="334834" y="42860"/>
                  </a:cubicBezTo>
                  <a:cubicBezTo>
                    <a:pt x="332359" y="44721"/>
                    <a:pt x="330969" y="50307"/>
                    <a:pt x="331652" y="53654"/>
                  </a:cubicBezTo>
                  <a:cubicBezTo>
                    <a:pt x="332878" y="59734"/>
                    <a:pt x="330545" y="62775"/>
                    <a:pt x="325619" y="64519"/>
                  </a:cubicBezTo>
                  <a:cubicBezTo>
                    <a:pt x="322414" y="65650"/>
                    <a:pt x="318878" y="65886"/>
                    <a:pt x="315461" y="66357"/>
                  </a:cubicBezTo>
                  <a:cubicBezTo>
                    <a:pt x="308862" y="67253"/>
                    <a:pt x="302145" y="67535"/>
                    <a:pt x="295687" y="68973"/>
                  </a:cubicBezTo>
                  <a:cubicBezTo>
                    <a:pt x="253264" y="78495"/>
                    <a:pt x="213411" y="94851"/>
                    <a:pt x="175018" y="115026"/>
                  </a:cubicBezTo>
                  <a:cubicBezTo>
                    <a:pt x="162668" y="121507"/>
                    <a:pt x="151473" y="129284"/>
                    <a:pt x="143154" y="141021"/>
                  </a:cubicBezTo>
                  <a:cubicBezTo>
                    <a:pt x="138534" y="147526"/>
                    <a:pt x="132100" y="151863"/>
                    <a:pt x="122885" y="150873"/>
                  </a:cubicBezTo>
                  <a:cubicBezTo>
                    <a:pt x="116074" y="150142"/>
                    <a:pt x="112633" y="155233"/>
                    <a:pt x="109804" y="163505"/>
                  </a:cubicBezTo>
                  <a:cubicBezTo>
                    <a:pt x="117276" y="161832"/>
                    <a:pt x="123380" y="161337"/>
                    <a:pt x="128824" y="159122"/>
                  </a:cubicBezTo>
                  <a:cubicBezTo>
                    <a:pt x="159651" y="146560"/>
                    <a:pt x="190290" y="133527"/>
                    <a:pt x="221070" y="120776"/>
                  </a:cubicBezTo>
                  <a:cubicBezTo>
                    <a:pt x="251355" y="108238"/>
                    <a:pt x="281381" y="95040"/>
                    <a:pt x="313717" y="88040"/>
                  </a:cubicBezTo>
                  <a:cubicBezTo>
                    <a:pt x="331016" y="84293"/>
                    <a:pt x="346053" y="75855"/>
                    <a:pt x="355739" y="59970"/>
                  </a:cubicBezTo>
                  <a:cubicBezTo>
                    <a:pt x="357035" y="57825"/>
                    <a:pt x="359133" y="56176"/>
                    <a:pt x="361113" y="53984"/>
                  </a:cubicBezTo>
                  <a:cubicBezTo>
                    <a:pt x="370328" y="73098"/>
                    <a:pt x="359793" y="94922"/>
                    <a:pt x="339053" y="102110"/>
                  </a:cubicBezTo>
                  <a:cubicBezTo>
                    <a:pt x="310630" y="111962"/>
                    <a:pt x="281853" y="120988"/>
                    <a:pt x="253995" y="132254"/>
                  </a:cubicBezTo>
                  <a:cubicBezTo>
                    <a:pt x="218784" y="146466"/>
                    <a:pt x="184280" y="162421"/>
                    <a:pt x="149635" y="178000"/>
                  </a:cubicBezTo>
                  <a:cubicBezTo>
                    <a:pt x="143012" y="180969"/>
                    <a:pt x="136625" y="184623"/>
                    <a:pt x="133561" y="192471"/>
                  </a:cubicBezTo>
                  <a:cubicBezTo>
                    <a:pt x="132477" y="195275"/>
                    <a:pt x="128093" y="197609"/>
                    <a:pt x="124747" y="198528"/>
                  </a:cubicBezTo>
                  <a:cubicBezTo>
                    <a:pt x="118619" y="200225"/>
                    <a:pt x="111973" y="200060"/>
                    <a:pt x="105869" y="201827"/>
                  </a:cubicBezTo>
                  <a:cubicBezTo>
                    <a:pt x="96536" y="204514"/>
                    <a:pt x="87203" y="207578"/>
                    <a:pt x="78412" y="211679"/>
                  </a:cubicBezTo>
                  <a:cubicBezTo>
                    <a:pt x="73392" y="214012"/>
                    <a:pt x="70846" y="219409"/>
                    <a:pt x="70493" y="226598"/>
                  </a:cubicBezTo>
                  <a:cubicBezTo>
                    <a:pt x="74617" y="224759"/>
                    <a:pt x="77587" y="222803"/>
                    <a:pt x="80816" y="222120"/>
                  </a:cubicBezTo>
                  <a:cubicBezTo>
                    <a:pt x="84586" y="221342"/>
                    <a:pt x="88569" y="221719"/>
                    <a:pt x="92458" y="221578"/>
                  </a:cubicBezTo>
                  <a:cubicBezTo>
                    <a:pt x="92364" y="225961"/>
                    <a:pt x="93000" y="230510"/>
                    <a:pt x="91916" y="234634"/>
                  </a:cubicBezTo>
                  <a:cubicBezTo>
                    <a:pt x="91186" y="237439"/>
                    <a:pt x="88475" y="240220"/>
                    <a:pt x="85930" y="241964"/>
                  </a:cubicBezTo>
                  <a:cubicBezTo>
                    <a:pt x="77822" y="247526"/>
                    <a:pt x="69762" y="253418"/>
                    <a:pt x="60947" y="257590"/>
                  </a:cubicBezTo>
                  <a:cubicBezTo>
                    <a:pt x="51756" y="261950"/>
                    <a:pt x="41692" y="264425"/>
                    <a:pt x="30827" y="255964"/>
                  </a:cubicBezTo>
                  <a:cubicBezTo>
                    <a:pt x="33231" y="271754"/>
                    <a:pt x="38605" y="284246"/>
                    <a:pt x="47372" y="296100"/>
                  </a:cubicBezTo>
                  <a:cubicBezTo>
                    <a:pt x="50931" y="293437"/>
                    <a:pt x="54042" y="291410"/>
                    <a:pt x="56776" y="288983"/>
                  </a:cubicBezTo>
                  <a:cubicBezTo>
                    <a:pt x="76008" y="271849"/>
                    <a:pt x="94980" y="254432"/>
                    <a:pt x="114353" y="237463"/>
                  </a:cubicBezTo>
                  <a:cubicBezTo>
                    <a:pt x="174193" y="185070"/>
                    <a:pt x="241740" y="146772"/>
                    <a:pt x="318973" y="126433"/>
                  </a:cubicBezTo>
                  <a:cubicBezTo>
                    <a:pt x="323026" y="125372"/>
                    <a:pt x="327269" y="124948"/>
                    <a:pt x="331440" y="124241"/>
                  </a:cubicBezTo>
                  <a:cubicBezTo>
                    <a:pt x="331770" y="124995"/>
                    <a:pt x="332124" y="125749"/>
                    <a:pt x="332454" y="126527"/>
                  </a:cubicBezTo>
                  <a:cubicBezTo>
                    <a:pt x="329178" y="129261"/>
                    <a:pt x="326232" y="132607"/>
                    <a:pt x="322555" y="134658"/>
                  </a:cubicBezTo>
                  <a:cubicBezTo>
                    <a:pt x="303135" y="145452"/>
                    <a:pt x="283903" y="156671"/>
                    <a:pt x="263894" y="166286"/>
                  </a:cubicBezTo>
                  <a:cubicBezTo>
                    <a:pt x="243743" y="175973"/>
                    <a:pt x="223568" y="185966"/>
                    <a:pt x="200778" y="189053"/>
                  </a:cubicBezTo>
                  <a:cubicBezTo>
                    <a:pt x="196583" y="189619"/>
                    <a:pt x="192741" y="195275"/>
                    <a:pt x="189394" y="199164"/>
                  </a:cubicBezTo>
                  <a:cubicBezTo>
                    <a:pt x="185836" y="203265"/>
                    <a:pt x="183903" y="209228"/>
                    <a:pt x="179731" y="212268"/>
                  </a:cubicBezTo>
                  <a:cubicBezTo>
                    <a:pt x="173674" y="216699"/>
                    <a:pt x="166085" y="218985"/>
                    <a:pt x="159416" y="222638"/>
                  </a:cubicBezTo>
                  <a:cubicBezTo>
                    <a:pt x="154278" y="225443"/>
                    <a:pt x="148975" y="228365"/>
                    <a:pt x="144827" y="232372"/>
                  </a:cubicBezTo>
                  <a:cubicBezTo>
                    <a:pt x="142753" y="234399"/>
                    <a:pt x="141928" y="239207"/>
                    <a:pt x="142611" y="242294"/>
                  </a:cubicBezTo>
                  <a:cubicBezTo>
                    <a:pt x="144379" y="250519"/>
                    <a:pt x="142682" y="253371"/>
                    <a:pt x="134693" y="255304"/>
                  </a:cubicBezTo>
                  <a:cubicBezTo>
                    <a:pt x="129083" y="256671"/>
                    <a:pt x="123026" y="258344"/>
                    <a:pt x="118501" y="261714"/>
                  </a:cubicBezTo>
                  <a:cubicBezTo>
                    <a:pt x="82347" y="288676"/>
                    <a:pt x="51143" y="320706"/>
                    <a:pt x="23757" y="356482"/>
                  </a:cubicBezTo>
                  <a:cubicBezTo>
                    <a:pt x="20646" y="360536"/>
                    <a:pt x="18784" y="365556"/>
                    <a:pt x="16333" y="370128"/>
                  </a:cubicBezTo>
                  <a:cubicBezTo>
                    <a:pt x="17040" y="370741"/>
                    <a:pt x="17770" y="371377"/>
                    <a:pt x="18478" y="371990"/>
                  </a:cubicBezTo>
                  <a:cubicBezTo>
                    <a:pt x="22225" y="369515"/>
                    <a:pt x="26302" y="367418"/>
                    <a:pt x="29696" y="364542"/>
                  </a:cubicBezTo>
                  <a:cubicBezTo>
                    <a:pt x="58308" y="340126"/>
                    <a:pt x="86731" y="315450"/>
                    <a:pt x="115367" y="291057"/>
                  </a:cubicBezTo>
                  <a:cubicBezTo>
                    <a:pt x="138346" y="271495"/>
                    <a:pt x="161537" y="252122"/>
                    <a:pt x="184775" y="232843"/>
                  </a:cubicBezTo>
                  <a:cubicBezTo>
                    <a:pt x="189701" y="228742"/>
                    <a:pt x="196041" y="225348"/>
                    <a:pt x="201273" y="231288"/>
                  </a:cubicBezTo>
                  <a:cubicBezTo>
                    <a:pt x="205892" y="236520"/>
                    <a:pt x="201815" y="242506"/>
                    <a:pt x="198185" y="246560"/>
                  </a:cubicBezTo>
                  <a:cubicBezTo>
                    <a:pt x="188452" y="257378"/>
                    <a:pt x="178977" y="268761"/>
                    <a:pt x="167688" y="277788"/>
                  </a:cubicBezTo>
                  <a:cubicBezTo>
                    <a:pt x="128188" y="309416"/>
                    <a:pt x="89984" y="342459"/>
                    <a:pt x="55503" y="379508"/>
                  </a:cubicBezTo>
                  <a:cubicBezTo>
                    <a:pt x="38346" y="397962"/>
                    <a:pt x="22626" y="417760"/>
                    <a:pt x="6599" y="437251"/>
                  </a:cubicBezTo>
                  <a:cubicBezTo>
                    <a:pt x="3559" y="440951"/>
                    <a:pt x="2168" y="446018"/>
                    <a:pt x="0" y="450472"/>
                  </a:cubicBezTo>
                  <a:cubicBezTo>
                    <a:pt x="660" y="451062"/>
                    <a:pt x="1343" y="451674"/>
                    <a:pt x="2003" y="452263"/>
                  </a:cubicBezTo>
                  <a:cubicBezTo>
                    <a:pt x="5468" y="450590"/>
                    <a:pt x="9144" y="449247"/>
                    <a:pt x="12020" y="446890"/>
                  </a:cubicBezTo>
                  <a:close/>
                  <a:moveTo>
                    <a:pt x="522508" y="114248"/>
                  </a:moveTo>
                  <a:cubicBezTo>
                    <a:pt x="571342" y="111042"/>
                    <a:pt x="620198" y="107366"/>
                    <a:pt x="669103" y="105905"/>
                  </a:cubicBezTo>
                  <a:cubicBezTo>
                    <a:pt x="702428" y="104915"/>
                    <a:pt x="735966" y="106022"/>
                    <a:pt x="769197" y="108662"/>
                  </a:cubicBezTo>
                  <a:cubicBezTo>
                    <a:pt x="788429" y="110194"/>
                    <a:pt x="807354" y="116204"/>
                    <a:pt x="826232" y="120988"/>
                  </a:cubicBezTo>
                  <a:cubicBezTo>
                    <a:pt x="842447" y="125089"/>
                    <a:pt x="858403" y="130180"/>
                    <a:pt x="874406" y="135035"/>
                  </a:cubicBezTo>
                  <a:cubicBezTo>
                    <a:pt x="877187" y="135883"/>
                    <a:pt x="879803" y="137486"/>
                    <a:pt x="882325" y="138994"/>
                  </a:cubicBezTo>
                  <a:cubicBezTo>
                    <a:pt x="892435" y="145004"/>
                    <a:pt x="893449" y="150944"/>
                    <a:pt x="886166" y="160088"/>
                  </a:cubicBezTo>
                  <a:cubicBezTo>
                    <a:pt x="879190" y="168879"/>
                    <a:pt x="865733" y="172343"/>
                    <a:pt x="856918" y="161879"/>
                  </a:cubicBezTo>
                  <a:cubicBezTo>
                    <a:pt x="848622" y="152051"/>
                    <a:pt x="835165" y="150236"/>
                    <a:pt x="823145" y="148540"/>
                  </a:cubicBezTo>
                  <a:cubicBezTo>
                    <a:pt x="786520" y="143355"/>
                    <a:pt x="749824" y="137392"/>
                    <a:pt x="712963" y="135294"/>
                  </a:cubicBezTo>
                  <a:cubicBezTo>
                    <a:pt x="656659" y="132089"/>
                    <a:pt x="600189" y="131971"/>
                    <a:pt x="543790" y="130251"/>
                  </a:cubicBezTo>
                  <a:cubicBezTo>
                    <a:pt x="531959" y="129897"/>
                    <a:pt x="520128" y="128530"/>
                    <a:pt x="508344" y="127281"/>
                  </a:cubicBezTo>
                  <a:cubicBezTo>
                    <a:pt x="505091" y="126927"/>
                    <a:pt x="501980" y="125348"/>
                    <a:pt x="497243" y="123840"/>
                  </a:cubicBezTo>
                  <a:cubicBezTo>
                    <a:pt x="505233" y="115450"/>
                    <a:pt x="514212" y="114790"/>
                    <a:pt x="522508" y="114248"/>
                  </a:cubicBezTo>
                  <a:close/>
                  <a:moveTo>
                    <a:pt x="214188" y="222379"/>
                  </a:moveTo>
                  <a:cubicBezTo>
                    <a:pt x="222956" y="215615"/>
                    <a:pt x="231652" y="208544"/>
                    <a:pt x="241150" y="202959"/>
                  </a:cubicBezTo>
                  <a:cubicBezTo>
                    <a:pt x="275631" y="182690"/>
                    <a:pt x="311242" y="164707"/>
                    <a:pt x="349847" y="153489"/>
                  </a:cubicBezTo>
                  <a:cubicBezTo>
                    <a:pt x="356281" y="151627"/>
                    <a:pt x="363210" y="151415"/>
                    <a:pt x="369927" y="150449"/>
                  </a:cubicBezTo>
                  <a:cubicBezTo>
                    <a:pt x="370399" y="151344"/>
                    <a:pt x="370870" y="152216"/>
                    <a:pt x="371365" y="153112"/>
                  </a:cubicBezTo>
                  <a:cubicBezTo>
                    <a:pt x="367806" y="156435"/>
                    <a:pt x="364648" y="160465"/>
                    <a:pt x="360571" y="162963"/>
                  </a:cubicBezTo>
                  <a:cubicBezTo>
                    <a:pt x="344803" y="172626"/>
                    <a:pt x="329083" y="182431"/>
                    <a:pt x="312751" y="191033"/>
                  </a:cubicBezTo>
                  <a:cubicBezTo>
                    <a:pt x="283550" y="206447"/>
                    <a:pt x="253854" y="220894"/>
                    <a:pt x="222036" y="230345"/>
                  </a:cubicBezTo>
                  <a:cubicBezTo>
                    <a:pt x="218407" y="231429"/>
                    <a:pt x="214518" y="231618"/>
                    <a:pt x="210747" y="232207"/>
                  </a:cubicBezTo>
                  <a:cubicBezTo>
                    <a:pt x="210205" y="231382"/>
                    <a:pt x="209640" y="230581"/>
                    <a:pt x="209098" y="229756"/>
                  </a:cubicBezTo>
                  <a:cubicBezTo>
                    <a:pt x="210771" y="227234"/>
                    <a:pt x="211949" y="224123"/>
                    <a:pt x="214188" y="2223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8"/>
            <p:cNvSpPr/>
            <p:nvPr/>
          </p:nvSpPr>
          <p:spPr>
            <a:xfrm>
              <a:off x="169229" y="2355877"/>
              <a:ext cx="1154991" cy="545553"/>
            </a:xfrm>
            <a:custGeom>
              <a:avLst/>
              <a:gdLst/>
              <a:ahLst/>
              <a:cxnLst/>
              <a:rect l="l" t="t" r="r" b="b"/>
              <a:pathLst>
                <a:path w="1154991" h="545553" extrusionOk="0">
                  <a:moveTo>
                    <a:pt x="21541" y="418383"/>
                  </a:moveTo>
                  <a:cubicBezTo>
                    <a:pt x="22083" y="410606"/>
                    <a:pt x="27032" y="407024"/>
                    <a:pt x="33584" y="405138"/>
                  </a:cubicBezTo>
                  <a:cubicBezTo>
                    <a:pt x="37331" y="404077"/>
                    <a:pt x="41338" y="403960"/>
                    <a:pt x="45227" y="403488"/>
                  </a:cubicBezTo>
                  <a:cubicBezTo>
                    <a:pt x="55832" y="402192"/>
                    <a:pt x="58778" y="397950"/>
                    <a:pt x="59415" y="387627"/>
                  </a:cubicBezTo>
                  <a:cubicBezTo>
                    <a:pt x="59792" y="381263"/>
                    <a:pt x="61748" y="374429"/>
                    <a:pt x="64906" y="368890"/>
                  </a:cubicBezTo>
                  <a:cubicBezTo>
                    <a:pt x="75818" y="349729"/>
                    <a:pt x="90831" y="333986"/>
                    <a:pt x="108625" y="320999"/>
                  </a:cubicBezTo>
                  <a:cubicBezTo>
                    <a:pt x="111760" y="318713"/>
                    <a:pt x="115389" y="316686"/>
                    <a:pt x="119090" y="315697"/>
                  </a:cubicBezTo>
                  <a:cubicBezTo>
                    <a:pt x="121729" y="314990"/>
                    <a:pt x="126207" y="315202"/>
                    <a:pt x="127456" y="316851"/>
                  </a:cubicBezTo>
                  <a:cubicBezTo>
                    <a:pt x="128776" y="318619"/>
                    <a:pt x="128399" y="323545"/>
                    <a:pt x="126796" y="325289"/>
                  </a:cubicBezTo>
                  <a:cubicBezTo>
                    <a:pt x="122342" y="330120"/>
                    <a:pt x="117133" y="334433"/>
                    <a:pt x="111713" y="338204"/>
                  </a:cubicBezTo>
                  <a:cubicBezTo>
                    <a:pt x="100824" y="345793"/>
                    <a:pt x="91043" y="354513"/>
                    <a:pt x="89441" y="368254"/>
                  </a:cubicBezTo>
                  <a:cubicBezTo>
                    <a:pt x="87673" y="383502"/>
                    <a:pt x="80791" y="395781"/>
                    <a:pt x="71387" y="407259"/>
                  </a:cubicBezTo>
                  <a:cubicBezTo>
                    <a:pt x="44496" y="440090"/>
                    <a:pt x="23921" y="476456"/>
                    <a:pt x="11147" y="516993"/>
                  </a:cubicBezTo>
                  <a:cubicBezTo>
                    <a:pt x="9403" y="522532"/>
                    <a:pt x="8366" y="528706"/>
                    <a:pt x="8884" y="534410"/>
                  </a:cubicBezTo>
                  <a:cubicBezTo>
                    <a:pt x="9262" y="538487"/>
                    <a:pt x="12373" y="545086"/>
                    <a:pt x="15036" y="545487"/>
                  </a:cubicBezTo>
                  <a:cubicBezTo>
                    <a:pt x="18760" y="546053"/>
                    <a:pt x="24581" y="542918"/>
                    <a:pt x="27008" y="539548"/>
                  </a:cubicBezTo>
                  <a:cubicBezTo>
                    <a:pt x="30779" y="534316"/>
                    <a:pt x="34150" y="527717"/>
                    <a:pt x="34668" y="521447"/>
                  </a:cubicBezTo>
                  <a:cubicBezTo>
                    <a:pt x="35823" y="507424"/>
                    <a:pt x="41149" y="495098"/>
                    <a:pt x="47395" y="483055"/>
                  </a:cubicBezTo>
                  <a:cubicBezTo>
                    <a:pt x="70586" y="438275"/>
                    <a:pt x="99881" y="397526"/>
                    <a:pt x="130827" y="357931"/>
                  </a:cubicBezTo>
                  <a:cubicBezTo>
                    <a:pt x="155102" y="326868"/>
                    <a:pt x="180037" y="296253"/>
                    <a:pt x="210723" y="271223"/>
                  </a:cubicBezTo>
                  <a:cubicBezTo>
                    <a:pt x="269596" y="223215"/>
                    <a:pt x="333773" y="183267"/>
                    <a:pt x="401296" y="148668"/>
                  </a:cubicBezTo>
                  <a:cubicBezTo>
                    <a:pt x="413716" y="142305"/>
                    <a:pt x="427268" y="138039"/>
                    <a:pt x="440631" y="133797"/>
                  </a:cubicBezTo>
                  <a:cubicBezTo>
                    <a:pt x="443766" y="132807"/>
                    <a:pt x="449634" y="134740"/>
                    <a:pt x="451614" y="137332"/>
                  </a:cubicBezTo>
                  <a:cubicBezTo>
                    <a:pt x="453523" y="139830"/>
                    <a:pt x="453122" y="145322"/>
                    <a:pt x="451850" y="148810"/>
                  </a:cubicBezTo>
                  <a:cubicBezTo>
                    <a:pt x="449516" y="155173"/>
                    <a:pt x="444049" y="158308"/>
                    <a:pt x="437355" y="160170"/>
                  </a:cubicBezTo>
                  <a:cubicBezTo>
                    <a:pt x="426726" y="163116"/>
                    <a:pt x="416120" y="166439"/>
                    <a:pt x="405986" y="170752"/>
                  </a:cubicBezTo>
                  <a:cubicBezTo>
                    <a:pt x="396252" y="174900"/>
                    <a:pt x="386684" y="179826"/>
                    <a:pt x="377893" y="185671"/>
                  </a:cubicBezTo>
                  <a:cubicBezTo>
                    <a:pt x="349469" y="204502"/>
                    <a:pt x="321447" y="223969"/>
                    <a:pt x="293188" y="243059"/>
                  </a:cubicBezTo>
                  <a:cubicBezTo>
                    <a:pt x="289370" y="245652"/>
                    <a:pt x="284115" y="250177"/>
                    <a:pt x="281145" y="249140"/>
                  </a:cubicBezTo>
                  <a:cubicBezTo>
                    <a:pt x="274758" y="246948"/>
                    <a:pt x="272024" y="250554"/>
                    <a:pt x="268654" y="253618"/>
                  </a:cubicBezTo>
                  <a:cubicBezTo>
                    <a:pt x="213410" y="303488"/>
                    <a:pt x="161913" y="357035"/>
                    <a:pt x="112679" y="412751"/>
                  </a:cubicBezTo>
                  <a:cubicBezTo>
                    <a:pt x="102898" y="423828"/>
                    <a:pt x="94531" y="436177"/>
                    <a:pt x="85882" y="448197"/>
                  </a:cubicBezTo>
                  <a:cubicBezTo>
                    <a:pt x="84232" y="450483"/>
                    <a:pt x="84044" y="453971"/>
                    <a:pt x="83714" y="456965"/>
                  </a:cubicBezTo>
                  <a:cubicBezTo>
                    <a:pt x="83360" y="459934"/>
                    <a:pt x="84704" y="463493"/>
                    <a:pt x="83478" y="465873"/>
                  </a:cubicBezTo>
                  <a:cubicBezTo>
                    <a:pt x="80768" y="471106"/>
                    <a:pt x="76525" y="475513"/>
                    <a:pt x="73674" y="480674"/>
                  </a:cubicBezTo>
                  <a:cubicBezTo>
                    <a:pt x="70492" y="486449"/>
                    <a:pt x="67452" y="492482"/>
                    <a:pt x="65778" y="498798"/>
                  </a:cubicBezTo>
                  <a:cubicBezTo>
                    <a:pt x="65024" y="501650"/>
                    <a:pt x="66815" y="506529"/>
                    <a:pt x="69125" y="508438"/>
                  </a:cubicBezTo>
                  <a:cubicBezTo>
                    <a:pt x="71034" y="509993"/>
                    <a:pt x="76266" y="509734"/>
                    <a:pt x="78576" y="508155"/>
                  </a:cubicBezTo>
                  <a:cubicBezTo>
                    <a:pt x="83124" y="505020"/>
                    <a:pt x="87225" y="500825"/>
                    <a:pt x="90548" y="496347"/>
                  </a:cubicBezTo>
                  <a:cubicBezTo>
                    <a:pt x="101296" y="481876"/>
                    <a:pt x="103393" y="481711"/>
                    <a:pt x="114635" y="496017"/>
                  </a:cubicBezTo>
                  <a:cubicBezTo>
                    <a:pt x="114942" y="496418"/>
                    <a:pt x="115224" y="496819"/>
                    <a:pt x="115554" y="497196"/>
                  </a:cubicBezTo>
                  <a:cubicBezTo>
                    <a:pt x="120386" y="502781"/>
                    <a:pt x="124227" y="502993"/>
                    <a:pt x="129035" y="497573"/>
                  </a:cubicBezTo>
                  <a:cubicBezTo>
                    <a:pt x="131157" y="495192"/>
                    <a:pt x="133231" y="492553"/>
                    <a:pt x="134503" y="489677"/>
                  </a:cubicBezTo>
                  <a:cubicBezTo>
                    <a:pt x="141126" y="474547"/>
                    <a:pt x="147607" y="459345"/>
                    <a:pt x="153829" y="444049"/>
                  </a:cubicBezTo>
                  <a:cubicBezTo>
                    <a:pt x="155102" y="440938"/>
                    <a:pt x="155055" y="437262"/>
                    <a:pt x="155620" y="433844"/>
                  </a:cubicBezTo>
                  <a:cubicBezTo>
                    <a:pt x="139570" y="445652"/>
                    <a:pt x="135658" y="466651"/>
                    <a:pt x="118335" y="477398"/>
                  </a:cubicBezTo>
                  <a:cubicBezTo>
                    <a:pt x="117133" y="473533"/>
                    <a:pt x="116285" y="469762"/>
                    <a:pt x="117275" y="466533"/>
                  </a:cubicBezTo>
                  <a:cubicBezTo>
                    <a:pt x="122177" y="450295"/>
                    <a:pt x="125830" y="433373"/>
                    <a:pt x="133160" y="418266"/>
                  </a:cubicBezTo>
                  <a:cubicBezTo>
                    <a:pt x="144496" y="394909"/>
                    <a:pt x="163092" y="376479"/>
                    <a:pt x="181357" y="358355"/>
                  </a:cubicBezTo>
                  <a:cubicBezTo>
                    <a:pt x="239288" y="300943"/>
                    <a:pt x="303464" y="251402"/>
                    <a:pt x="372920" y="208815"/>
                  </a:cubicBezTo>
                  <a:cubicBezTo>
                    <a:pt x="400518" y="191893"/>
                    <a:pt x="428989" y="176479"/>
                    <a:pt x="460523" y="167759"/>
                  </a:cubicBezTo>
                  <a:cubicBezTo>
                    <a:pt x="467876" y="165732"/>
                    <a:pt x="475300" y="163729"/>
                    <a:pt x="482300" y="160759"/>
                  </a:cubicBezTo>
                  <a:cubicBezTo>
                    <a:pt x="489182" y="157860"/>
                    <a:pt x="489253" y="153971"/>
                    <a:pt x="483290" y="149234"/>
                  </a:cubicBezTo>
                  <a:cubicBezTo>
                    <a:pt x="479613" y="146312"/>
                    <a:pt x="475607" y="143766"/>
                    <a:pt x="472166" y="140608"/>
                  </a:cubicBezTo>
                  <a:cubicBezTo>
                    <a:pt x="467923" y="136696"/>
                    <a:pt x="466509" y="131652"/>
                    <a:pt x="469927" y="126585"/>
                  </a:cubicBezTo>
                  <a:cubicBezTo>
                    <a:pt x="478411" y="114000"/>
                    <a:pt x="488828" y="107306"/>
                    <a:pt x="502451" y="121306"/>
                  </a:cubicBezTo>
                  <a:cubicBezTo>
                    <a:pt x="506080" y="125030"/>
                    <a:pt x="509191" y="129295"/>
                    <a:pt x="513104" y="132689"/>
                  </a:cubicBezTo>
                  <a:cubicBezTo>
                    <a:pt x="517912" y="136884"/>
                    <a:pt x="522908" y="141150"/>
                    <a:pt x="528494" y="144096"/>
                  </a:cubicBezTo>
                  <a:cubicBezTo>
                    <a:pt x="538180" y="149234"/>
                    <a:pt x="546052" y="145063"/>
                    <a:pt x="546641" y="133962"/>
                  </a:cubicBezTo>
                  <a:cubicBezTo>
                    <a:pt x="547348" y="120222"/>
                    <a:pt x="554914" y="113128"/>
                    <a:pt x="567146" y="110582"/>
                  </a:cubicBezTo>
                  <a:cubicBezTo>
                    <a:pt x="581357" y="107636"/>
                    <a:pt x="595757" y="104478"/>
                    <a:pt x="610181" y="103912"/>
                  </a:cubicBezTo>
                  <a:cubicBezTo>
                    <a:pt x="629908" y="103135"/>
                    <a:pt x="649729" y="104502"/>
                    <a:pt x="669503" y="105374"/>
                  </a:cubicBezTo>
                  <a:cubicBezTo>
                    <a:pt x="680038" y="105845"/>
                    <a:pt x="689583" y="103465"/>
                    <a:pt x="695970" y="95051"/>
                  </a:cubicBezTo>
                  <a:cubicBezTo>
                    <a:pt x="699057" y="90950"/>
                    <a:pt x="699363" y="84751"/>
                    <a:pt x="700919" y="79496"/>
                  </a:cubicBezTo>
                  <a:cubicBezTo>
                    <a:pt x="696323" y="78341"/>
                    <a:pt x="691586" y="75795"/>
                    <a:pt x="687179" y="76290"/>
                  </a:cubicBezTo>
                  <a:cubicBezTo>
                    <a:pt x="671247" y="78058"/>
                    <a:pt x="655432" y="80792"/>
                    <a:pt x="639594" y="83219"/>
                  </a:cubicBezTo>
                  <a:cubicBezTo>
                    <a:pt x="622036" y="85906"/>
                    <a:pt x="604525" y="88805"/>
                    <a:pt x="586943" y="91327"/>
                  </a:cubicBezTo>
                  <a:cubicBezTo>
                    <a:pt x="582182" y="92010"/>
                    <a:pt x="577115" y="91657"/>
                    <a:pt x="575489" y="85741"/>
                  </a:cubicBezTo>
                  <a:cubicBezTo>
                    <a:pt x="573768" y="79496"/>
                    <a:pt x="574758" y="73486"/>
                    <a:pt x="580886" y="70280"/>
                  </a:cubicBezTo>
                  <a:cubicBezTo>
                    <a:pt x="585128" y="68089"/>
                    <a:pt x="590078" y="66627"/>
                    <a:pt x="594838" y="66227"/>
                  </a:cubicBezTo>
                  <a:cubicBezTo>
                    <a:pt x="607565" y="65119"/>
                    <a:pt x="611713" y="62055"/>
                    <a:pt x="615413" y="49540"/>
                  </a:cubicBezTo>
                  <a:cubicBezTo>
                    <a:pt x="617134" y="43719"/>
                    <a:pt x="621093" y="43059"/>
                    <a:pt x="626490" y="44497"/>
                  </a:cubicBezTo>
                  <a:cubicBezTo>
                    <a:pt x="641456" y="48433"/>
                    <a:pt x="656328" y="53029"/>
                    <a:pt x="671553" y="55527"/>
                  </a:cubicBezTo>
                  <a:cubicBezTo>
                    <a:pt x="695663" y="59510"/>
                    <a:pt x="720127" y="61348"/>
                    <a:pt x="744261" y="65284"/>
                  </a:cubicBezTo>
                  <a:cubicBezTo>
                    <a:pt x="798680" y="74146"/>
                    <a:pt x="851614" y="88970"/>
                    <a:pt x="903417" y="107801"/>
                  </a:cubicBezTo>
                  <a:cubicBezTo>
                    <a:pt x="969597" y="131841"/>
                    <a:pt x="1033161" y="161018"/>
                    <a:pt x="1090361" y="202875"/>
                  </a:cubicBezTo>
                  <a:cubicBezTo>
                    <a:pt x="1098044" y="208485"/>
                    <a:pt x="1106859" y="212774"/>
                    <a:pt x="1115626" y="216592"/>
                  </a:cubicBezTo>
                  <a:cubicBezTo>
                    <a:pt x="1124323" y="220363"/>
                    <a:pt x="1132996" y="218501"/>
                    <a:pt x="1139171" y="211124"/>
                  </a:cubicBezTo>
                  <a:cubicBezTo>
                    <a:pt x="1144356" y="204926"/>
                    <a:pt x="1148645" y="197926"/>
                    <a:pt x="1152793" y="190950"/>
                  </a:cubicBezTo>
                  <a:cubicBezTo>
                    <a:pt x="1156116" y="185341"/>
                    <a:pt x="1155692" y="179142"/>
                    <a:pt x="1151379" y="174287"/>
                  </a:cubicBezTo>
                  <a:cubicBezTo>
                    <a:pt x="1141575" y="163210"/>
                    <a:pt x="1131817" y="151992"/>
                    <a:pt x="1121070" y="141881"/>
                  </a:cubicBezTo>
                  <a:cubicBezTo>
                    <a:pt x="1110818" y="132241"/>
                    <a:pt x="1099529" y="123615"/>
                    <a:pt x="1085341" y="120151"/>
                  </a:cubicBezTo>
                  <a:cubicBezTo>
                    <a:pt x="1078459" y="118454"/>
                    <a:pt x="1077021" y="115673"/>
                    <a:pt x="1079732" y="109074"/>
                  </a:cubicBezTo>
                  <a:cubicBezTo>
                    <a:pt x="1083691" y="99505"/>
                    <a:pt x="1091893" y="96701"/>
                    <a:pt x="1102357" y="100306"/>
                  </a:cubicBezTo>
                  <a:cubicBezTo>
                    <a:pt x="1105444" y="101367"/>
                    <a:pt x="1110629" y="101202"/>
                    <a:pt x="1112751" y="99269"/>
                  </a:cubicBezTo>
                  <a:cubicBezTo>
                    <a:pt x="1116498" y="95852"/>
                    <a:pt x="1114188" y="91539"/>
                    <a:pt x="1110771" y="88381"/>
                  </a:cubicBezTo>
                  <a:cubicBezTo>
                    <a:pt x="1107872" y="85694"/>
                    <a:pt x="1105067" y="82842"/>
                    <a:pt x="1101862" y="80556"/>
                  </a:cubicBezTo>
                  <a:cubicBezTo>
                    <a:pt x="1068489" y="56469"/>
                    <a:pt x="1031582" y="39524"/>
                    <a:pt x="992670" y="26774"/>
                  </a:cubicBezTo>
                  <a:cubicBezTo>
                    <a:pt x="988876" y="25524"/>
                    <a:pt x="984634" y="25666"/>
                    <a:pt x="980603" y="25171"/>
                  </a:cubicBezTo>
                  <a:cubicBezTo>
                    <a:pt x="980179" y="25925"/>
                    <a:pt x="979731" y="26679"/>
                    <a:pt x="979307" y="27433"/>
                  </a:cubicBezTo>
                  <a:cubicBezTo>
                    <a:pt x="982560" y="30474"/>
                    <a:pt x="985388" y="34292"/>
                    <a:pt x="989159" y="36413"/>
                  </a:cubicBezTo>
                  <a:cubicBezTo>
                    <a:pt x="1006387" y="46076"/>
                    <a:pt x="1024040" y="54938"/>
                    <a:pt x="1041197" y="64695"/>
                  </a:cubicBezTo>
                  <a:cubicBezTo>
                    <a:pt x="1051874" y="70775"/>
                    <a:pt x="1062197" y="77610"/>
                    <a:pt x="1072143" y="84822"/>
                  </a:cubicBezTo>
                  <a:cubicBezTo>
                    <a:pt x="1074829" y="86778"/>
                    <a:pt x="1075536" y="91421"/>
                    <a:pt x="1077163" y="94839"/>
                  </a:cubicBezTo>
                  <a:cubicBezTo>
                    <a:pt x="1073627" y="96182"/>
                    <a:pt x="1069715" y="99246"/>
                    <a:pt x="1066604" y="98562"/>
                  </a:cubicBezTo>
                  <a:cubicBezTo>
                    <a:pt x="1054184" y="95899"/>
                    <a:pt x="1041504" y="93283"/>
                    <a:pt x="1029837" y="88428"/>
                  </a:cubicBezTo>
                  <a:cubicBezTo>
                    <a:pt x="1008461" y="79566"/>
                    <a:pt x="988216" y="67947"/>
                    <a:pt x="964577" y="65402"/>
                  </a:cubicBezTo>
                  <a:cubicBezTo>
                    <a:pt x="959086" y="64813"/>
                    <a:pt x="953665" y="62008"/>
                    <a:pt x="952793" y="55715"/>
                  </a:cubicBezTo>
                  <a:cubicBezTo>
                    <a:pt x="951614" y="47207"/>
                    <a:pt x="945652" y="44285"/>
                    <a:pt x="938746" y="42517"/>
                  </a:cubicBezTo>
                  <a:cubicBezTo>
                    <a:pt x="932548" y="40938"/>
                    <a:pt x="926114" y="40302"/>
                    <a:pt x="919821" y="39005"/>
                  </a:cubicBezTo>
                  <a:cubicBezTo>
                    <a:pt x="858944" y="26467"/>
                    <a:pt x="798822" y="10181"/>
                    <a:pt x="736955" y="2852"/>
                  </a:cubicBezTo>
                  <a:cubicBezTo>
                    <a:pt x="723898" y="1320"/>
                    <a:pt x="710700" y="919"/>
                    <a:pt x="697572" y="0"/>
                  </a:cubicBezTo>
                  <a:cubicBezTo>
                    <a:pt x="697337" y="1013"/>
                    <a:pt x="697101" y="2027"/>
                    <a:pt x="696865" y="3040"/>
                  </a:cubicBezTo>
                  <a:cubicBezTo>
                    <a:pt x="702357" y="5209"/>
                    <a:pt x="707683" y="7990"/>
                    <a:pt x="713339" y="9427"/>
                  </a:cubicBezTo>
                  <a:cubicBezTo>
                    <a:pt x="744402" y="17323"/>
                    <a:pt x="775725" y="24205"/>
                    <a:pt x="806599" y="32736"/>
                  </a:cubicBezTo>
                  <a:cubicBezTo>
                    <a:pt x="897007" y="57719"/>
                    <a:pt x="983927" y="92010"/>
                    <a:pt x="1068112" y="133161"/>
                  </a:cubicBezTo>
                  <a:cubicBezTo>
                    <a:pt x="1088240" y="142989"/>
                    <a:pt x="1107471" y="154891"/>
                    <a:pt x="1126232" y="167170"/>
                  </a:cubicBezTo>
                  <a:cubicBezTo>
                    <a:pt x="1132571" y="171318"/>
                    <a:pt x="1137144" y="179095"/>
                    <a:pt x="1140820" y="186095"/>
                  </a:cubicBezTo>
                  <a:cubicBezTo>
                    <a:pt x="1144143" y="192411"/>
                    <a:pt x="1140891" y="196111"/>
                    <a:pt x="1133773" y="195569"/>
                  </a:cubicBezTo>
                  <a:cubicBezTo>
                    <a:pt x="1129908" y="195263"/>
                    <a:pt x="1125737" y="194650"/>
                    <a:pt x="1122343" y="192906"/>
                  </a:cubicBezTo>
                  <a:cubicBezTo>
                    <a:pt x="1103512" y="183172"/>
                    <a:pt x="1084351" y="173886"/>
                    <a:pt x="1066250" y="162880"/>
                  </a:cubicBezTo>
                  <a:cubicBezTo>
                    <a:pt x="1029696" y="140702"/>
                    <a:pt x="993967" y="116804"/>
                    <a:pt x="954348" y="100495"/>
                  </a:cubicBezTo>
                  <a:cubicBezTo>
                    <a:pt x="906316" y="80698"/>
                    <a:pt x="855739" y="68843"/>
                    <a:pt x="804902" y="58873"/>
                  </a:cubicBezTo>
                  <a:cubicBezTo>
                    <a:pt x="760853" y="50224"/>
                    <a:pt x="716498" y="43153"/>
                    <a:pt x="672142" y="36248"/>
                  </a:cubicBezTo>
                  <a:cubicBezTo>
                    <a:pt x="634457" y="30379"/>
                    <a:pt x="596465" y="27292"/>
                    <a:pt x="558237" y="29060"/>
                  </a:cubicBezTo>
                  <a:cubicBezTo>
                    <a:pt x="550671" y="29413"/>
                    <a:pt x="542917" y="30639"/>
                    <a:pt x="535753" y="33019"/>
                  </a:cubicBezTo>
                  <a:cubicBezTo>
                    <a:pt x="532359" y="34150"/>
                    <a:pt x="530167" y="38935"/>
                    <a:pt x="527433" y="42069"/>
                  </a:cubicBezTo>
                  <a:cubicBezTo>
                    <a:pt x="530921" y="43625"/>
                    <a:pt x="534527" y="46759"/>
                    <a:pt x="537874" y="46477"/>
                  </a:cubicBezTo>
                  <a:cubicBezTo>
                    <a:pt x="550884" y="45416"/>
                    <a:pt x="563775" y="42941"/>
                    <a:pt x="576785" y="41716"/>
                  </a:cubicBezTo>
                  <a:cubicBezTo>
                    <a:pt x="584563" y="40985"/>
                    <a:pt x="592481" y="41574"/>
                    <a:pt x="600330" y="41574"/>
                  </a:cubicBezTo>
                  <a:cubicBezTo>
                    <a:pt x="599269" y="44709"/>
                    <a:pt x="597879" y="46594"/>
                    <a:pt x="596040" y="47301"/>
                  </a:cubicBezTo>
                  <a:cubicBezTo>
                    <a:pt x="587108" y="50766"/>
                    <a:pt x="578246" y="54773"/>
                    <a:pt x="568984" y="57059"/>
                  </a:cubicBezTo>
                  <a:cubicBezTo>
                    <a:pt x="543153" y="63469"/>
                    <a:pt x="516875" y="68207"/>
                    <a:pt x="491256" y="75348"/>
                  </a:cubicBezTo>
                  <a:cubicBezTo>
                    <a:pt x="470681" y="81098"/>
                    <a:pt x="450718" y="89182"/>
                    <a:pt x="430662" y="96701"/>
                  </a:cubicBezTo>
                  <a:cubicBezTo>
                    <a:pt x="424676" y="98939"/>
                    <a:pt x="419231" y="102215"/>
                    <a:pt x="420150" y="110724"/>
                  </a:cubicBezTo>
                  <a:cubicBezTo>
                    <a:pt x="420433" y="113340"/>
                    <a:pt x="417322" y="117016"/>
                    <a:pt x="414824" y="119090"/>
                  </a:cubicBezTo>
                  <a:cubicBezTo>
                    <a:pt x="409333" y="123639"/>
                    <a:pt x="403535" y="128023"/>
                    <a:pt x="397336" y="131511"/>
                  </a:cubicBezTo>
                  <a:cubicBezTo>
                    <a:pt x="367499" y="148244"/>
                    <a:pt x="336130" y="159911"/>
                    <a:pt x="301414" y="161513"/>
                  </a:cubicBezTo>
                  <a:cubicBezTo>
                    <a:pt x="291774" y="161961"/>
                    <a:pt x="282465" y="165261"/>
                    <a:pt x="277845" y="175536"/>
                  </a:cubicBezTo>
                  <a:cubicBezTo>
                    <a:pt x="275159" y="181523"/>
                    <a:pt x="272825" y="187980"/>
                    <a:pt x="268842" y="193047"/>
                  </a:cubicBezTo>
                  <a:cubicBezTo>
                    <a:pt x="242870" y="225949"/>
                    <a:pt x="210912" y="252628"/>
                    <a:pt x="178081" y="278270"/>
                  </a:cubicBezTo>
                  <a:cubicBezTo>
                    <a:pt x="167405" y="286613"/>
                    <a:pt x="155668" y="293637"/>
                    <a:pt x="144001" y="300589"/>
                  </a:cubicBezTo>
                  <a:cubicBezTo>
                    <a:pt x="140914" y="302428"/>
                    <a:pt x="136342" y="301744"/>
                    <a:pt x="132429" y="302239"/>
                  </a:cubicBezTo>
                  <a:cubicBezTo>
                    <a:pt x="133160" y="298162"/>
                    <a:pt x="132688" y="293165"/>
                    <a:pt x="134904" y="290172"/>
                  </a:cubicBezTo>
                  <a:cubicBezTo>
                    <a:pt x="140277" y="282866"/>
                    <a:pt x="146335" y="275843"/>
                    <a:pt x="153099" y="269833"/>
                  </a:cubicBezTo>
                  <a:cubicBezTo>
                    <a:pt x="175465" y="249894"/>
                    <a:pt x="199057" y="231299"/>
                    <a:pt x="220645" y="210559"/>
                  </a:cubicBezTo>
                  <a:cubicBezTo>
                    <a:pt x="243271" y="188805"/>
                    <a:pt x="264223" y="165284"/>
                    <a:pt x="285599" y="142258"/>
                  </a:cubicBezTo>
                  <a:cubicBezTo>
                    <a:pt x="288404" y="139241"/>
                    <a:pt x="290148" y="134645"/>
                    <a:pt x="290949" y="130521"/>
                  </a:cubicBezTo>
                  <a:cubicBezTo>
                    <a:pt x="291468" y="127834"/>
                    <a:pt x="290266" y="123285"/>
                    <a:pt x="288263" y="122060"/>
                  </a:cubicBezTo>
                  <a:cubicBezTo>
                    <a:pt x="286377" y="120882"/>
                    <a:pt x="281899" y="122107"/>
                    <a:pt x="279613" y="123757"/>
                  </a:cubicBezTo>
                  <a:cubicBezTo>
                    <a:pt x="273415" y="128211"/>
                    <a:pt x="267782" y="133491"/>
                    <a:pt x="261913" y="138393"/>
                  </a:cubicBezTo>
                  <a:cubicBezTo>
                    <a:pt x="256045" y="143295"/>
                    <a:pt x="250435" y="148598"/>
                    <a:pt x="244166" y="152934"/>
                  </a:cubicBezTo>
                  <a:cubicBezTo>
                    <a:pt x="238557" y="156823"/>
                    <a:pt x="231439" y="157978"/>
                    <a:pt x="226160" y="153194"/>
                  </a:cubicBezTo>
                  <a:cubicBezTo>
                    <a:pt x="216214" y="144190"/>
                    <a:pt x="206740" y="146736"/>
                    <a:pt x="198161" y="153759"/>
                  </a:cubicBezTo>
                  <a:cubicBezTo>
                    <a:pt x="177727" y="170516"/>
                    <a:pt x="157317" y="187415"/>
                    <a:pt x="137921" y="205350"/>
                  </a:cubicBezTo>
                  <a:cubicBezTo>
                    <a:pt x="101555" y="238982"/>
                    <a:pt x="66108" y="273580"/>
                    <a:pt x="29860" y="307353"/>
                  </a:cubicBezTo>
                  <a:cubicBezTo>
                    <a:pt x="22342" y="314377"/>
                    <a:pt x="13056" y="319491"/>
                    <a:pt x="4642" y="325548"/>
                  </a:cubicBezTo>
                  <a:cubicBezTo>
                    <a:pt x="-1768" y="330168"/>
                    <a:pt x="-1509" y="332901"/>
                    <a:pt x="5231" y="336790"/>
                  </a:cubicBezTo>
                  <a:cubicBezTo>
                    <a:pt x="11595" y="340443"/>
                    <a:pt x="17982" y="340962"/>
                    <a:pt x="24157" y="336932"/>
                  </a:cubicBezTo>
                  <a:cubicBezTo>
                    <a:pt x="32641" y="331417"/>
                    <a:pt x="41833" y="326514"/>
                    <a:pt x="49021" y="319585"/>
                  </a:cubicBezTo>
                  <a:cubicBezTo>
                    <a:pt x="73249" y="296206"/>
                    <a:pt x="96323" y="271648"/>
                    <a:pt x="120598" y="248339"/>
                  </a:cubicBezTo>
                  <a:cubicBezTo>
                    <a:pt x="141809" y="227976"/>
                    <a:pt x="163893" y="208508"/>
                    <a:pt x="185929" y="189017"/>
                  </a:cubicBezTo>
                  <a:cubicBezTo>
                    <a:pt x="191727" y="183879"/>
                    <a:pt x="198727" y="180226"/>
                    <a:pt x="207070" y="185765"/>
                  </a:cubicBezTo>
                  <a:cubicBezTo>
                    <a:pt x="207565" y="185176"/>
                    <a:pt x="208036" y="184610"/>
                    <a:pt x="208531" y="184021"/>
                  </a:cubicBezTo>
                  <a:cubicBezTo>
                    <a:pt x="206740" y="179849"/>
                    <a:pt x="204949" y="175678"/>
                    <a:pt x="203134" y="171530"/>
                  </a:cubicBezTo>
                  <a:cubicBezTo>
                    <a:pt x="201249" y="167287"/>
                    <a:pt x="201696" y="162597"/>
                    <a:pt x="206151" y="161702"/>
                  </a:cubicBezTo>
                  <a:cubicBezTo>
                    <a:pt x="210794" y="160783"/>
                    <a:pt x="216238" y="161914"/>
                    <a:pt x="220739" y="163705"/>
                  </a:cubicBezTo>
                  <a:cubicBezTo>
                    <a:pt x="221753" y="164106"/>
                    <a:pt x="220787" y="171035"/>
                    <a:pt x="219726" y="174664"/>
                  </a:cubicBezTo>
                  <a:cubicBezTo>
                    <a:pt x="218925" y="177351"/>
                    <a:pt x="216780" y="179826"/>
                    <a:pt x="214777" y="181970"/>
                  </a:cubicBezTo>
                  <a:cubicBezTo>
                    <a:pt x="199269" y="198633"/>
                    <a:pt x="184232" y="215814"/>
                    <a:pt x="167923" y="231699"/>
                  </a:cubicBezTo>
                  <a:cubicBezTo>
                    <a:pt x="123002" y="275442"/>
                    <a:pt x="77916" y="318996"/>
                    <a:pt x="39028" y="368372"/>
                  </a:cubicBezTo>
                  <a:cubicBezTo>
                    <a:pt x="26702" y="384021"/>
                    <a:pt x="16143" y="401131"/>
                    <a:pt x="5420" y="417983"/>
                  </a:cubicBezTo>
                  <a:cubicBezTo>
                    <a:pt x="3558" y="420929"/>
                    <a:pt x="4878" y="425902"/>
                    <a:pt x="4736" y="429932"/>
                  </a:cubicBezTo>
                  <a:cubicBezTo>
                    <a:pt x="9379" y="428306"/>
                    <a:pt x="14258" y="427127"/>
                    <a:pt x="18571" y="424841"/>
                  </a:cubicBezTo>
                  <a:cubicBezTo>
                    <a:pt x="20197" y="423946"/>
                    <a:pt x="21376" y="420670"/>
                    <a:pt x="21541" y="418383"/>
                  </a:cubicBezTo>
                  <a:close/>
                  <a:moveTo>
                    <a:pt x="498161" y="87203"/>
                  </a:moveTo>
                  <a:cubicBezTo>
                    <a:pt x="508319" y="78694"/>
                    <a:pt x="545015" y="76691"/>
                    <a:pt x="557954" y="84304"/>
                  </a:cubicBezTo>
                  <a:cubicBezTo>
                    <a:pt x="546712" y="95828"/>
                    <a:pt x="533632" y="102192"/>
                    <a:pt x="518831" y="104784"/>
                  </a:cubicBezTo>
                  <a:cubicBezTo>
                    <a:pt x="513410" y="105727"/>
                    <a:pt x="507329" y="105680"/>
                    <a:pt x="502144" y="104101"/>
                  </a:cubicBezTo>
                  <a:cubicBezTo>
                    <a:pt x="498916" y="103111"/>
                    <a:pt x="495922" y="98704"/>
                    <a:pt x="494650" y="95192"/>
                  </a:cubicBezTo>
                  <a:cubicBezTo>
                    <a:pt x="493895" y="93142"/>
                    <a:pt x="496064" y="88947"/>
                    <a:pt x="498161" y="87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437812" y="2880888"/>
              <a:ext cx="459214" cy="631201"/>
            </a:xfrm>
            <a:custGeom>
              <a:avLst/>
              <a:gdLst/>
              <a:ahLst/>
              <a:cxnLst/>
              <a:rect l="l" t="t" r="r" b="b"/>
              <a:pathLst>
                <a:path w="459214" h="631201" extrusionOk="0">
                  <a:moveTo>
                    <a:pt x="119444" y="78172"/>
                  </a:moveTo>
                  <a:cubicBezTo>
                    <a:pt x="124488" y="60284"/>
                    <a:pt x="132595" y="43762"/>
                    <a:pt x="147066" y="30776"/>
                  </a:cubicBezTo>
                  <a:cubicBezTo>
                    <a:pt x="151874" y="26463"/>
                    <a:pt x="154844" y="19298"/>
                    <a:pt x="156706" y="12888"/>
                  </a:cubicBezTo>
                  <a:cubicBezTo>
                    <a:pt x="157625" y="9753"/>
                    <a:pt x="155103" y="4144"/>
                    <a:pt x="152322" y="1787"/>
                  </a:cubicBezTo>
                  <a:cubicBezTo>
                    <a:pt x="148339" y="-1583"/>
                    <a:pt x="143460" y="67"/>
                    <a:pt x="140231" y="4615"/>
                  </a:cubicBezTo>
                  <a:cubicBezTo>
                    <a:pt x="137804" y="8033"/>
                    <a:pt x="134811" y="11191"/>
                    <a:pt x="132972" y="14915"/>
                  </a:cubicBezTo>
                  <a:cubicBezTo>
                    <a:pt x="119256" y="42513"/>
                    <a:pt x="105068" y="69947"/>
                    <a:pt x="92388" y="98016"/>
                  </a:cubicBezTo>
                  <a:cubicBezTo>
                    <a:pt x="83267" y="118191"/>
                    <a:pt x="75183" y="138907"/>
                    <a:pt x="72190" y="161274"/>
                  </a:cubicBezTo>
                  <a:cubicBezTo>
                    <a:pt x="71695" y="165044"/>
                    <a:pt x="66793" y="169499"/>
                    <a:pt x="62880" y="171196"/>
                  </a:cubicBezTo>
                  <a:cubicBezTo>
                    <a:pt x="58992" y="172893"/>
                    <a:pt x="53689" y="172068"/>
                    <a:pt x="49164" y="171408"/>
                  </a:cubicBezTo>
                  <a:cubicBezTo>
                    <a:pt x="33255" y="169004"/>
                    <a:pt x="28282" y="171266"/>
                    <a:pt x="23639" y="187081"/>
                  </a:cubicBezTo>
                  <a:cubicBezTo>
                    <a:pt x="18077" y="205982"/>
                    <a:pt x="13434" y="225167"/>
                    <a:pt x="9192" y="244422"/>
                  </a:cubicBezTo>
                  <a:cubicBezTo>
                    <a:pt x="5586" y="260779"/>
                    <a:pt x="2758" y="277347"/>
                    <a:pt x="283" y="293939"/>
                  </a:cubicBezTo>
                  <a:cubicBezTo>
                    <a:pt x="-660" y="300350"/>
                    <a:pt x="472" y="307279"/>
                    <a:pt x="7990" y="309777"/>
                  </a:cubicBezTo>
                  <a:cubicBezTo>
                    <a:pt x="13151" y="311497"/>
                    <a:pt x="18737" y="306383"/>
                    <a:pt x="20505" y="296862"/>
                  </a:cubicBezTo>
                  <a:cubicBezTo>
                    <a:pt x="22461" y="286232"/>
                    <a:pt x="22249" y="275202"/>
                    <a:pt x="23969" y="264502"/>
                  </a:cubicBezTo>
                  <a:cubicBezTo>
                    <a:pt x="26585" y="248240"/>
                    <a:pt x="29084" y="231860"/>
                    <a:pt x="33538" y="216046"/>
                  </a:cubicBezTo>
                  <a:cubicBezTo>
                    <a:pt x="35777" y="208104"/>
                    <a:pt x="41245" y="200538"/>
                    <a:pt x="46878" y="194222"/>
                  </a:cubicBezTo>
                  <a:cubicBezTo>
                    <a:pt x="53948" y="186303"/>
                    <a:pt x="67830" y="187741"/>
                    <a:pt x="73816" y="195660"/>
                  </a:cubicBezTo>
                  <a:cubicBezTo>
                    <a:pt x="79590" y="203319"/>
                    <a:pt x="76809" y="211332"/>
                    <a:pt x="66204" y="218002"/>
                  </a:cubicBezTo>
                  <a:cubicBezTo>
                    <a:pt x="64153" y="219299"/>
                    <a:pt x="61985" y="220854"/>
                    <a:pt x="60712" y="222834"/>
                  </a:cubicBezTo>
                  <a:cubicBezTo>
                    <a:pt x="48692" y="241806"/>
                    <a:pt x="42235" y="262570"/>
                    <a:pt x="41858" y="285054"/>
                  </a:cubicBezTo>
                  <a:cubicBezTo>
                    <a:pt x="41740" y="291653"/>
                    <a:pt x="45628" y="296107"/>
                    <a:pt x="52251" y="296320"/>
                  </a:cubicBezTo>
                  <a:cubicBezTo>
                    <a:pt x="64624" y="296744"/>
                    <a:pt x="73840" y="302919"/>
                    <a:pt x="79779" y="312700"/>
                  </a:cubicBezTo>
                  <a:cubicBezTo>
                    <a:pt x="86119" y="323117"/>
                    <a:pt x="91280" y="334477"/>
                    <a:pt x="95546" y="345931"/>
                  </a:cubicBezTo>
                  <a:cubicBezTo>
                    <a:pt x="100990" y="360543"/>
                    <a:pt x="104384" y="375815"/>
                    <a:pt x="102664" y="391677"/>
                  </a:cubicBezTo>
                  <a:cubicBezTo>
                    <a:pt x="101980" y="398064"/>
                    <a:pt x="99270" y="403437"/>
                    <a:pt x="92529" y="404733"/>
                  </a:cubicBezTo>
                  <a:cubicBezTo>
                    <a:pt x="85412" y="406100"/>
                    <a:pt x="81664" y="401128"/>
                    <a:pt x="79095" y="395424"/>
                  </a:cubicBezTo>
                  <a:cubicBezTo>
                    <a:pt x="78011" y="393020"/>
                    <a:pt x="77799" y="390192"/>
                    <a:pt x="77210" y="387576"/>
                  </a:cubicBezTo>
                  <a:cubicBezTo>
                    <a:pt x="75890" y="381849"/>
                    <a:pt x="75207" y="375862"/>
                    <a:pt x="72968" y="370536"/>
                  </a:cubicBezTo>
                  <a:cubicBezTo>
                    <a:pt x="71907" y="368014"/>
                    <a:pt x="67735" y="365139"/>
                    <a:pt x="65237" y="365375"/>
                  </a:cubicBezTo>
                  <a:cubicBezTo>
                    <a:pt x="63116" y="365563"/>
                    <a:pt x="60288" y="369782"/>
                    <a:pt x="59722" y="372610"/>
                  </a:cubicBezTo>
                  <a:cubicBezTo>
                    <a:pt x="56753" y="387387"/>
                    <a:pt x="60170" y="401528"/>
                    <a:pt x="65237" y="415339"/>
                  </a:cubicBezTo>
                  <a:cubicBezTo>
                    <a:pt x="72614" y="435396"/>
                    <a:pt x="85624" y="436268"/>
                    <a:pt x="95617" y="420218"/>
                  </a:cubicBezTo>
                  <a:cubicBezTo>
                    <a:pt x="98963" y="414868"/>
                    <a:pt x="103064" y="414467"/>
                    <a:pt x="107047" y="418615"/>
                  </a:cubicBezTo>
                  <a:cubicBezTo>
                    <a:pt x="113364" y="425167"/>
                    <a:pt x="120081" y="431648"/>
                    <a:pt x="124936" y="439237"/>
                  </a:cubicBezTo>
                  <a:cubicBezTo>
                    <a:pt x="136649" y="457550"/>
                    <a:pt x="147160" y="476617"/>
                    <a:pt x="158520" y="495165"/>
                  </a:cubicBezTo>
                  <a:cubicBezTo>
                    <a:pt x="182041" y="533581"/>
                    <a:pt x="210795" y="567331"/>
                    <a:pt x="252558" y="586280"/>
                  </a:cubicBezTo>
                  <a:cubicBezTo>
                    <a:pt x="287533" y="602141"/>
                    <a:pt x="323616" y="615716"/>
                    <a:pt x="359746" y="628867"/>
                  </a:cubicBezTo>
                  <a:cubicBezTo>
                    <a:pt x="379237" y="635962"/>
                    <a:pt x="402263" y="626181"/>
                    <a:pt x="412704" y="609070"/>
                  </a:cubicBezTo>
                  <a:cubicBezTo>
                    <a:pt x="406741" y="606548"/>
                    <a:pt x="408650" y="602612"/>
                    <a:pt x="411384" y="599101"/>
                  </a:cubicBezTo>
                  <a:cubicBezTo>
                    <a:pt x="420175" y="587788"/>
                    <a:pt x="429720" y="577017"/>
                    <a:pt x="437969" y="565327"/>
                  </a:cubicBezTo>
                  <a:cubicBezTo>
                    <a:pt x="445605" y="554510"/>
                    <a:pt x="452228" y="542938"/>
                    <a:pt x="458709" y="531366"/>
                  </a:cubicBezTo>
                  <a:cubicBezTo>
                    <a:pt x="459982" y="529103"/>
                    <a:pt x="458473" y="525309"/>
                    <a:pt x="458261" y="522245"/>
                  </a:cubicBezTo>
                  <a:cubicBezTo>
                    <a:pt x="455315" y="522763"/>
                    <a:pt x="451639" y="522363"/>
                    <a:pt x="449518" y="523965"/>
                  </a:cubicBezTo>
                  <a:cubicBezTo>
                    <a:pt x="440467" y="530824"/>
                    <a:pt x="431299" y="537682"/>
                    <a:pt x="423263" y="545624"/>
                  </a:cubicBezTo>
                  <a:cubicBezTo>
                    <a:pt x="409734" y="559011"/>
                    <a:pt x="396277" y="572846"/>
                    <a:pt x="389159" y="590946"/>
                  </a:cubicBezTo>
                  <a:cubicBezTo>
                    <a:pt x="386873" y="596791"/>
                    <a:pt x="383998" y="598464"/>
                    <a:pt x="378436" y="598417"/>
                  </a:cubicBezTo>
                  <a:cubicBezTo>
                    <a:pt x="340491" y="598111"/>
                    <a:pt x="304502" y="589956"/>
                    <a:pt x="271082" y="571597"/>
                  </a:cubicBezTo>
                  <a:cubicBezTo>
                    <a:pt x="223592" y="545530"/>
                    <a:pt x="187934" y="507373"/>
                    <a:pt x="159982" y="461651"/>
                  </a:cubicBezTo>
                  <a:cubicBezTo>
                    <a:pt x="124818" y="404121"/>
                    <a:pt x="105280" y="341500"/>
                    <a:pt x="101108" y="274213"/>
                  </a:cubicBezTo>
                  <a:cubicBezTo>
                    <a:pt x="99953" y="255452"/>
                    <a:pt x="100802" y="236574"/>
                    <a:pt x="99435" y="217837"/>
                  </a:cubicBezTo>
                  <a:cubicBezTo>
                    <a:pt x="98492" y="204828"/>
                    <a:pt x="98327" y="190145"/>
                    <a:pt x="78412" y="186986"/>
                  </a:cubicBezTo>
                  <a:cubicBezTo>
                    <a:pt x="81829" y="183428"/>
                    <a:pt x="83880" y="180835"/>
                    <a:pt x="86378" y="178785"/>
                  </a:cubicBezTo>
                  <a:cubicBezTo>
                    <a:pt x="91539" y="174542"/>
                    <a:pt x="97243" y="170937"/>
                    <a:pt x="102074" y="166388"/>
                  </a:cubicBezTo>
                  <a:cubicBezTo>
                    <a:pt x="104031" y="164549"/>
                    <a:pt x="105044" y="160944"/>
                    <a:pt x="105138" y="158115"/>
                  </a:cubicBezTo>
                  <a:cubicBezTo>
                    <a:pt x="105280" y="153520"/>
                    <a:pt x="103111" y="148641"/>
                    <a:pt x="104031" y="144304"/>
                  </a:cubicBezTo>
                  <a:cubicBezTo>
                    <a:pt x="108744" y="122150"/>
                    <a:pt x="113293" y="99949"/>
                    <a:pt x="119444" y="78172"/>
                  </a:cubicBezTo>
                  <a:close/>
                  <a:moveTo>
                    <a:pt x="68631" y="277583"/>
                  </a:moveTo>
                  <a:cubicBezTo>
                    <a:pt x="63917" y="263253"/>
                    <a:pt x="64719" y="249678"/>
                    <a:pt x="68230" y="235113"/>
                  </a:cubicBezTo>
                  <a:cubicBezTo>
                    <a:pt x="77116" y="244422"/>
                    <a:pt x="77210" y="267873"/>
                    <a:pt x="68631" y="2775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406776" y="3394388"/>
              <a:ext cx="471525" cy="358476"/>
            </a:xfrm>
            <a:custGeom>
              <a:avLst/>
              <a:gdLst/>
              <a:ahLst/>
              <a:cxnLst/>
              <a:rect l="l" t="t" r="r" b="b"/>
              <a:pathLst>
                <a:path w="471525" h="358476" extrusionOk="0">
                  <a:moveTo>
                    <a:pt x="200798" y="236672"/>
                  </a:moveTo>
                  <a:cubicBezTo>
                    <a:pt x="196296" y="236272"/>
                    <a:pt x="190781" y="237497"/>
                    <a:pt x="187458" y="235329"/>
                  </a:cubicBezTo>
                  <a:cubicBezTo>
                    <a:pt x="177206" y="228659"/>
                    <a:pt x="167355" y="221164"/>
                    <a:pt x="158234" y="213010"/>
                  </a:cubicBezTo>
                  <a:cubicBezTo>
                    <a:pt x="154015" y="209239"/>
                    <a:pt x="151399" y="203418"/>
                    <a:pt x="148877" y="198138"/>
                  </a:cubicBezTo>
                  <a:cubicBezTo>
                    <a:pt x="146143" y="192435"/>
                    <a:pt x="145106" y="185836"/>
                    <a:pt x="141995" y="180415"/>
                  </a:cubicBezTo>
                  <a:cubicBezTo>
                    <a:pt x="135467" y="169079"/>
                    <a:pt x="127736" y="158449"/>
                    <a:pt x="121067" y="147184"/>
                  </a:cubicBezTo>
                  <a:cubicBezTo>
                    <a:pt x="111404" y="130875"/>
                    <a:pt x="101316" y="114707"/>
                    <a:pt x="93138" y="97667"/>
                  </a:cubicBezTo>
                  <a:cubicBezTo>
                    <a:pt x="85714" y="82159"/>
                    <a:pt x="81236" y="65284"/>
                    <a:pt x="74284" y="49517"/>
                  </a:cubicBezTo>
                  <a:cubicBezTo>
                    <a:pt x="67425" y="33985"/>
                    <a:pt x="59200" y="19020"/>
                    <a:pt x="51281" y="3959"/>
                  </a:cubicBezTo>
                  <a:cubicBezTo>
                    <a:pt x="50338" y="2168"/>
                    <a:pt x="47628" y="1296"/>
                    <a:pt x="45742" y="0"/>
                  </a:cubicBezTo>
                  <a:cubicBezTo>
                    <a:pt x="44375" y="2121"/>
                    <a:pt x="42136" y="4148"/>
                    <a:pt x="41830" y="6411"/>
                  </a:cubicBezTo>
                  <a:cubicBezTo>
                    <a:pt x="41359" y="9993"/>
                    <a:pt x="41806" y="13835"/>
                    <a:pt x="42514" y="17417"/>
                  </a:cubicBezTo>
                  <a:cubicBezTo>
                    <a:pt x="47604" y="43625"/>
                    <a:pt x="58116" y="68018"/>
                    <a:pt x="70819" y="91115"/>
                  </a:cubicBezTo>
                  <a:cubicBezTo>
                    <a:pt x="91394" y="128541"/>
                    <a:pt x="114114" y="164766"/>
                    <a:pt x="135349" y="201838"/>
                  </a:cubicBezTo>
                  <a:cubicBezTo>
                    <a:pt x="143291" y="215697"/>
                    <a:pt x="149608" y="230497"/>
                    <a:pt x="156584" y="244898"/>
                  </a:cubicBezTo>
                  <a:cubicBezTo>
                    <a:pt x="159035" y="249965"/>
                    <a:pt x="156702" y="254136"/>
                    <a:pt x="152247" y="255810"/>
                  </a:cubicBezTo>
                  <a:cubicBezTo>
                    <a:pt x="150032" y="256635"/>
                    <a:pt x="146355" y="254443"/>
                    <a:pt x="143716" y="252934"/>
                  </a:cubicBezTo>
                  <a:cubicBezTo>
                    <a:pt x="141901" y="251897"/>
                    <a:pt x="140581" y="249800"/>
                    <a:pt x="139308" y="248009"/>
                  </a:cubicBezTo>
                  <a:cubicBezTo>
                    <a:pt x="125780" y="228801"/>
                    <a:pt x="111946" y="209781"/>
                    <a:pt x="98912" y="190243"/>
                  </a:cubicBezTo>
                  <a:cubicBezTo>
                    <a:pt x="72186" y="150153"/>
                    <a:pt x="45625" y="109970"/>
                    <a:pt x="31154" y="63257"/>
                  </a:cubicBezTo>
                  <a:cubicBezTo>
                    <a:pt x="28962" y="56187"/>
                    <a:pt x="24295" y="49611"/>
                    <a:pt x="19699" y="43625"/>
                  </a:cubicBezTo>
                  <a:cubicBezTo>
                    <a:pt x="15410" y="38039"/>
                    <a:pt x="8952" y="39453"/>
                    <a:pt x="3343" y="41975"/>
                  </a:cubicBezTo>
                  <a:cubicBezTo>
                    <a:pt x="-2973" y="44803"/>
                    <a:pt x="1552" y="49682"/>
                    <a:pt x="1811" y="53641"/>
                  </a:cubicBezTo>
                  <a:cubicBezTo>
                    <a:pt x="1929" y="55527"/>
                    <a:pt x="3060" y="57365"/>
                    <a:pt x="3744" y="59227"/>
                  </a:cubicBezTo>
                  <a:cubicBezTo>
                    <a:pt x="16848" y="94579"/>
                    <a:pt x="34430" y="127716"/>
                    <a:pt x="54486" y="159510"/>
                  </a:cubicBezTo>
                  <a:cubicBezTo>
                    <a:pt x="63843" y="174334"/>
                    <a:pt x="74307" y="188475"/>
                    <a:pt x="84041" y="203088"/>
                  </a:cubicBezTo>
                  <a:cubicBezTo>
                    <a:pt x="85903" y="205869"/>
                    <a:pt x="88566" y="210182"/>
                    <a:pt x="87623" y="212397"/>
                  </a:cubicBezTo>
                  <a:cubicBezTo>
                    <a:pt x="84182" y="220410"/>
                    <a:pt x="89791" y="224299"/>
                    <a:pt x="93845" y="228659"/>
                  </a:cubicBezTo>
                  <a:cubicBezTo>
                    <a:pt x="102448" y="237898"/>
                    <a:pt x="111663" y="246547"/>
                    <a:pt x="120289" y="255763"/>
                  </a:cubicBezTo>
                  <a:cubicBezTo>
                    <a:pt x="126369" y="262244"/>
                    <a:pt x="132497" y="268819"/>
                    <a:pt x="137541" y="276078"/>
                  </a:cubicBezTo>
                  <a:cubicBezTo>
                    <a:pt x="144093" y="285459"/>
                    <a:pt x="142867" y="290125"/>
                    <a:pt x="133911" y="297290"/>
                  </a:cubicBezTo>
                  <a:cubicBezTo>
                    <a:pt x="127289" y="302593"/>
                    <a:pt x="126228" y="307448"/>
                    <a:pt x="131932" y="313599"/>
                  </a:cubicBezTo>
                  <a:cubicBezTo>
                    <a:pt x="137423" y="319538"/>
                    <a:pt x="143763" y="324865"/>
                    <a:pt x="150315" y="329625"/>
                  </a:cubicBezTo>
                  <a:cubicBezTo>
                    <a:pt x="156937" y="334433"/>
                    <a:pt x="161415" y="332760"/>
                    <a:pt x="161934" y="324676"/>
                  </a:cubicBezTo>
                  <a:cubicBezTo>
                    <a:pt x="162994" y="308178"/>
                    <a:pt x="162664" y="291586"/>
                    <a:pt x="162994" y="275041"/>
                  </a:cubicBezTo>
                  <a:cubicBezTo>
                    <a:pt x="163042" y="272213"/>
                    <a:pt x="163489" y="269385"/>
                    <a:pt x="163725" y="266557"/>
                  </a:cubicBezTo>
                  <a:cubicBezTo>
                    <a:pt x="167025" y="266958"/>
                    <a:pt x="170937" y="266345"/>
                    <a:pt x="173506" y="267924"/>
                  </a:cubicBezTo>
                  <a:cubicBezTo>
                    <a:pt x="182745" y="273604"/>
                    <a:pt x="191960" y="279496"/>
                    <a:pt x="200421" y="286236"/>
                  </a:cubicBezTo>
                  <a:cubicBezTo>
                    <a:pt x="225403" y="306199"/>
                    <a:pt x="251281" y="324818"/>
                    <a:pt x="279752" y="339501"/>
                  </a:cubicBezTo>
                  <a:cubicBezTo>
                    <a:pt x="296579" y="348174"/>
                    <a:pt x="314326" y="354325"/>
                    <a:pt x="333487" y="354301"/>
                  </a:cubicBezTo>
                  <a:cubicBezTo>
                    <a:pt x="338083" y="354301"/>
                    <a:pt x="342679" y="351167"/>
                    <a:pt x="347275" y="349446"/>
                  </a:cubicBezTo>
                  <a:cubicBezTo>
                    <a:pt x="344517" y="345628"/>
                    <a:pt x="342184" y="341386"/>
                    <a:pt x="338884" y="338086"/>
                  </a:cubicBezTo>
                  <a:cubicBezTo>
                    <a:pt x="335208" y="334410"/>
                    <a:pt x="330706" y="331582"/>
                    <a:pt x="326535" y="328376"/>
                  </a:cubicBezTo>
                  <a:cubicBezTo>
                    <a:pt x="326794" y="327434"/>
                    <a:pt x="327053" y="326491"/>
                    <a:pt x="327312" y="325548"/>
                  </a:cubicBezTo>
                  <a:cubicBezTo>
                    <a:pt x="332992" y="324959"/>
                    <a:pt x="338672" y="323781"/>
                    <a:pt x="344352" y="323898"/>
                  </a:cubicBezTo>
                  <a:cubicBezTo>
                    <a:pt x="358941" y="324181"/>
                    <a:pt x="373742" y="324087"/>
                    <a:pt x="382957" y="338935"/>
                  </a:cubicBezTo>
                  <a:cubicBezTo>
                    <a:pt x="384748" y="341810"/>
                    <a:pt x="388684" y="343625"/>
                    <a:pt x="391960" y="345204"/>
                  </a:cubicBezTo>
                  <a:cubicBezTo>
                    <a:pt x="408151" y="353052"/>
                    <a:pt x="425474" y="356941"/>
                    <a:pt x="443268" y="358284"/>
                  </a:cubicBezTo>
                  <a:cubicBezTo>
                    <a:pt x="450574" y="358827"/>
                    <a:pt x="458069" y="358143"/>
                    <a:pt x="465351" y="357177"/>
                  </a:cubicBezTo>
                  <a:cubicBezTo>
                    <a:pt x="467732" y="356870"/>
                    <a:pt x="471244" y="354066"/>
                    <a:pt x="471503" y="352039"/>
                  </a:cubicBezTo>
                  <a:cubicBezTo>
                    <a:pt x="471786" y="349894"/>
                    <a:pt x="469358" y="346406"/>
                    <a:pt x="467166" y="345133"/>
                  </a:cubicBezTo>
                  <a:cubicBezTo>
                    <a:pt x="462783" y="342541"/>
                    <a:pt x="457880" y="339948"/>
                    <a:pt x="452931" y="339312"/>
                  </a:cubicBezTo>
                  <a:cubicBezTo>
                    <a:pt x="437282" y="337285"/>
                    <a:pt x="421491" y="336225"/>
                    <a:pt x="405771" y="334645"/>
                  </a:cubicBezTo>
                  <a:cubicBezTo>
                    <a:pt x="402872" y="334363"/>
                    <a:pt x="400044" y="333467"/>
                    <a:pt x="397192" y="332854"/>
                  </a:cubicBezTo>
                  <a:cubicBezTo>
                    <a:pt x="397145" y="332147"/>
                    <a:pt x="397098" y="331440"/>
                    <a:pt x="397027" y="330733"/>
                  </a:cubicBezTo>
                  <a:cubicBezTo>
                    <a:pt x="407020" y="325595"/>
                    <a:pt x="417037" y="320457"/>
                    <a:pt x="427030" y="315320"/>
                  </a:cubicBezTo>
                  <a:cubicBezTo>
                    <a:pt x="426817" y="314565"/>
                    <a:pt x="426629" y="313835"/>
                    <a:pt x="426417" y="313081"/>
                  </a:cubicBezTo>
                  <a:cubicBezTo>
                    <a:pt x="423636" y="312350"/>
                    <a:pt x="420878" y="311195"/>
                    <a:pt x="418074" y="310959"/>
                  </a:cubicBezTo>
                  <a:cubicBezTo>
                    <a:pt x="403791" y="309757"/>
                    <a:pt x="389462" y="308980"/>
                    <a:pt x="375179" y="307707"/>
                  </a:cubicBezTo>
                  <a:cubicBezTo>
                    <a:pt x="364621" y="306764"/>
                    <a:pt x="353992" y="305751"/>
                    <a:pt x="343574" y="303889"/>
                  </a:cubicBezTo>
                  <a:cubicBezTo>
                    <a:pt x="333959" y="302169"/>
                    <a:pt x="329976" y="297549"/>
                    <a:pt x="330188" y="290691"/>
                  </a:cubicBezTo>
                  <a:cubicBezTo>
                    <a:pt x="330353" y="285199"/>
                    <a:pt x="335349" y="281381"/>
                    <a:pt x="344729" y="280839"/>
                  </a:cubicBezTo>
                  <a:cubicBezTo>
                    <a:pt x="351611" y="280439"/>
                    <a:pt x="358540" y="281381"/>
                    <a:pt x="365446" y="281405"/>
                  </a:cubicBezTo>
                  <a:cubicBezTo>
                    <a:pt x="368887" y="281428"/>
                    <a:pt x="372328" y="280721"/>
                    <a:pt x="376476" y="280250"/>
                  </a:cubicBezTo>
                  <a:cubicBezTo>
                    <a:pt x="375533" y="277634"/>
                    <a:pt x="375486" y="277092"/>
                    <a:pt x="375203" y="276738"/>
                  </a:cubicBezTo>
                  <a:cubicBezTo>
                    <a:pt x="364857" y="263823"/>
                    <a:pt x="330989" y="255503"/>
                    <a:pt x="316141" y="262645"/>
                  </a:cubicBezTo>
                  <a:cubicBezTo>
                    <a:pt x="313713" y="263823"/>
                    <a:pt x="311286" y="267028"/>
                    <a:pt x="310697" y="269691"/>
                  </a:cubicBezTo>
                  <a:cubicBezTo>
                    <a:pt x="308175" y="281098"/>
                    <a:pt x="303603" y="284280"/>
                    <a:pt x="292337" y="281476"/>
                  </a:cubicBezTo>
                  <a:cubicBezTo>
                    <a:pt x="276334" y="277516"/>
                    <a:pt x="263513" y="267830"/>
                    <a:pt x="250197" y="258803"/>
                  </a:cubicBezTo>
                  <a:cubicBezTo>
                    <a:pt x="239214" y="251355"/>
                    <a:pt x="227736" y="244521"/>
                    <a:pt x="215929" y="238440"/>
                  </a:cubicBezTo>
                  <a:cubicBezTo>
                    <a:pt x="211710" y="236295"/>
                    <a:pt x="205912" y="237144"/>
                    <a:pt x="200798" y="236672"/>
                  </a:cubicBezTo>
                  <a:close/>
                  <a:moveTo>
                    <a:pt x="306831" y="306717"/>
                  </a:moveTo>
                  <a:cubicBezTo>
                    <a:pt x="307868" y="307401"/>
                    <a:pt x="308811" y="308202"/>
                    <a:pt x="309777" y="308980"/>
                  </a:cubicBezTo>
                  <a:cubicBezTo>
                    <a:pt x="320454" y="317488"/>
                    <a:pt x="319676" y="328070"/>
                    <a:pt x="307374" y="334551"/>
                  </a:cubicBezTo>
                  <a:cubicBezTo>
                    <a:pt x="305111" y="335753"/>
                    <a:pt x="300421" y="334975"/>
                    <a:pt x="298347" y="333279"/>
                  </a:cubicBezTo>
                  <a:cubicBezTo>
                    <a:pt x="294623" y="330238"/>
                    <a:pt x="292031" y="325807"/>
                    <a:pt x="289014" y="321919"/>
                  </a:cubicBezTo>
                  <a:cubicBezTo>
                    <a:pt x="285314" y="317134"/>
                    <a:pt x="280529" y="313269"/>
                    <a:pt x="274496" y="315272"/>
                  </a:cubicBezTo>
                  <a:cubicBezTo>
                    <a:pt x="266200" y="318030"/>
                    <a:pt x="259436" y="315107"/>
                    <a:pt x="254109" y="310158"/>
                  </a:cubicBezTo>
                  <a:cubicBezTo>
                    <a:pt x="240039" y="297125"/>
                    <a:pt x="226629" y="283361"/>
                    <a:pt x="213218" y="269621"/>
                  </a:cubicBezTo>
                  <a:cubicBezTo>
                    <a:pt x="210272" y="266604"/>
                    <a:pt x="208387" y="262550"/>
                    <a:pt x="206030" y="258991"/>
                  </a:cubicBezTo>
                  <a:cubicBezTo>
                    <a:pt x="206643" y="258449"/>
                    <a:pt x="207232" y="257907"/>
                    <a:pt x="207845" y="257389"/>
                  </a:cubicBezTo>
                  <a:cubicBezTo>
                    <a:pt x="241241" y="272991"/>
                    <a:pt x="275721" y="286425"/>
                    <a:pt x="306831" y="3067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425960" y="3624014"/>
              <a:ext cx="499682" cy="282108"/>
            </a:xfrm>
            <a:custGeom>
              <a:avLst/>
              <a:gdLst/>
              <a:ahLst/>
              <a:cxnLst/>
              <a:rect l="l" t="t" r="r" b="b"/>
              <a:pathLst>
                <a:path w="499682" h="282108" extrusionOk="0">
                  <a:moveTo>
                    <a:pt x="481968" y="218619"/>
                  </a:moveTo>
                  <a:cubicBezTo>
                    <a:pt x="483618" y="222602"/>
                    <a:pt x="485362" y="226302"/>
                    <a:pt x="486658" y="230168"/>
                  </a:cubicBezTo>
                  <a:cubicBezTo>
                    <a:pt x="488921" y="236932"/>
                    <a:pt x="484843" y="245558"/>
                    <a:pt x="477466" y="250201"/>
                  </a:cubicBezTo>
                  <a:cubicBezTo>
                    <a:pt x="469571" y="255173"/>
                    <a:pt x="461888" y="255221"/>
                    <a:pt x="456561" y="248975"/>
                  </a:cubicBezTo>
                  <a:cubicBezTo>
                    <a:pt x="437259" y="226350"/>
                    <a:pt x="411051" y="215579"/>
                    <a:pt x="384113" y="206128"/>
                  </a:cubicBezTo>
                  <a:cubicBezTo>
                    <a:pt x="348407" y="193613"/>
                    <a:pt x="310839" y="190620"/>
                    <a:pt x="273743" y="185411"/>
                  </a:cubicBezTo>
                  <a:cubicBezTo>
                    <a:pt x="256868" y="183055"/>
                    <a:pt x="240983" y="178907"/>
                    <a:pt x="226441" y="169668"/>
                  </a:cubicBezTo>
                  <a:cubicBezTo>
                    <a:pt x="200775" y="153382"/>
                    <a:pt x="175133" y="137026"/>
                    <a:pt x="149019" y="121494"/>
                  </a:cubicBezTo>
                  <a:cubicBezTo>
                    <a:pt x="107351" y="96724"/>
                    <a:pt x="70325" y="66910"/>
                    <a:pt x="40511" y="28235"/>
                  </a:cubicBezTo>
                  <a:cubicBezTo>
                    <a:pt x="32521" y="17865"/>
                    <a:pt x="21209" y="9969"/>
                    <a:pt x="10909" y="1556"/>
                  </a:cubicBezTo>
                  <a:cubicBezTo>
                    <a:pt x="8576" y="-330"/>
                    <a:pt x="4075" y="448"/>
                    <a:pt x="563" y="0"/>
                  </a:cubicBezTo>
                  <a:cubicBezTo>
                    <a:pt x="516" y="3370"/>
                    <a:pt x="-710" y="7283"/>
                    <a:pt x="610" y="9969"/>
                  </a:cubicBezTo>
                  <a:cubicBezTo>
                    <a:pt x="5371" y="19680"/>
                    <a:pt x="10132" y="29602"/>
                    <a:pt x="16448" y="38322"/>
                  </a:cubicBezTo>
                  <a:cubicBezTo>
                    <a:pt x="37400" y="67311"/>
                    <a:pt x="63914" y="90644"/>
                    <a:pt x="92738" y="111549"/>
                  </a:cubicBezTo>
                  <a:cubicBezTo>
                    <a:pt x="99102" y="116168"/>
                    <a:pt x="105230" y="121400"/>
                    <a:pt x="110297" y="127363"/>
                  </a:cubicBezTo>
                  <a:cubicBezTo>
                    <a:pt x="112913" y="130450"/>
                    <a:pt x="112960" y="135730"/>
                    <a:pt x="114162" y="140019"/>
                  </a:cubicBezTo>
                  <a:cubicBezTo>
                    <a:pt x="110014" y="139571"/>
                    <a:pt x="105017" y="140467"/>
                    <a:pt x="101836" y="138463"/>
                  </a:cubicBezTo>
                  <a:cubicBezTo>
                    <a:pt x="88472" y="130073"/>
                    <a:pt x="75463" y="121094"/>
                    <a:pt x="62689" y="111831"/>
                  </a:cubicBezTo>
                  <a:cubicBezTo>
                    <a:pt x="48289" y="101391"/>
                    <a:pt x="34407" y="90243"/>
                    <a:pt x="20030" y="79802"/>
                  </a:cubicBezTo>
                  <a:cubicBezTo>
                    <a:pt x="16943" y="77563"/>
                    <a:pt x="12630" y="77068"/>
                    <a:pt x="8859" y="75772"/>
                  </a:cubicBezTo>
                  <a:cubicBezTo>
                    <a:pt x="8340" y="76432"/>
                    <a:pt x="7846" y="77068"/>
                    <a:pt x="7327" y="77728"/>
                  </a:cubicBezTo>
                  <a:cubicBezTo>
                    <a:pt x="9425" y="81452"/>
                    <a:pt x="10980" y="85671"/>
                    <a:pt x="13738" y="88805"/>
                  </a:cubicBezTo>
                  <a:cubicBezTo>
                    <a:pt x="19936" y="95876"/>
                    <a:pt x="26134" y="103111"/>
                    <a:pt x="33370" y="109027"/>
                  </a:cubicBezTo>
                  <a:cubicBezTo>
                    <a:pt x="70349" y="139241"/>
                    <a:pt x="107421" y="169362"/>
                    <a:pt x="144966" y="198845"/>
                  </a:cubicBezTo>
                  <a:cubicBezTo>
                    <a:pt x="157480" y="208673"/>
                    <a:pt x="172046" y="214447"/>
                    <a:pt x="188590" y="215390"/>
                  </a:cubicBezTo>
                  <a:cubicBezTo>
                    <a:pt x="200304" y="216050"/>
                    <a:pt x="211145" y="220269"/>
                    <a:pt x="218711" y="230568"/>
                  </a:cubicBezTo>
                  <a:cubicBezTo>
                    <a:pt x="223354" y="236884"/>
                    <a:pt x="229646" y="241598"/>
                    <a:pt x="237942" y="241645"/>
                  </a:cubicBezTo>
                  <a:cubicBezTo>
                    <a:pt x="241077" y="241669"/>
                    <a:pt x="244211" y="239878"/>
                    <a:pt x="247346" y="238911"/>
                  </a:cubicBezTo>
                  <a:cubicBezTo>
                    <a:pt x="246215" y="235871"/>
                    <a:pt x="245979" y="231817"/>
                    <a:pt x="243811" y="229979"/>
                  </a:cubicBezTo>
                  <a:cubicBezTo>
                    <a:pt x="233511" y="221188"/>
                    <a:pt x="223306" y="212020"/>
                    <a:pt x="211923" y="204832"/>
                  </a:cubicBezTo>
                  <a:cubicBezTo>
                    <a:pt x="191065" y="191633"/>
                    <a:pt x="169241" y="179991"/>
                    <a:pt x="148147" y="167146"/>
                  </a:cubicBezTo>
                  <a:cubicBezTo>
                    <a:pt x="141925" y="163351"/>
                    <a:pt x="136717" y="157789"/>
                    <a:pt x="131320" y="152722"/>
                  </a:cubicBezTo>
                  <a:cubicBezTo>
                    <a:pt x="130188" y="151662"/>
                    <a:pt x="129411" y="148692"/>
                    <a:pt x="130070" y="147584"/>
                  </a:cubicBezTo>
                  <a:cubicBezTo>
                    <a:pt x="130825" y="146359"/>
                    <a:pt x="133535" y="145557"/>
                    <a:pt x="135185" y="145817"/>
                  </a:cubicBezTo>
                  <a:cubicBezTo>
                    <a:pt x="139545" y="146524"/>
                    <a:pt x="143929" y="147490"/>
                    <a:pt x="148029" y="149069"/>
                  </a:cubicBezTo>
                  <a:cubicBezTo>
                    <a:pt x="184065" y="162833"/>
                    <a:pt x="216802" y="182583"/>
                    <a:pt x="247982" y="205020"/>
                  </a:cubicBezTo>
                  <a:cubicBezTo>
                    <a:pt x="258447" y="212538"/>
                    <a:pt x="267898" y="221023"/>
                    <a:pt x="273672" y="233208"/>
                  </a:cubicBezTo>
                  <a:cubicBezTo>
                    <a:pt x="275722" y="237521"/>
                    <a:pt x="280530" y="241056"/>
                    <a:pt x="284843" y="243696"/>
                  </a:cubicBezTo>
                  <a:cubicBezTo>
                    <a:pt x="298206" y="251921"/>
                    <a:pt x="313007" y="254113"/>
                    <a:pt x="328374" y="251921"/>
                  </a:cubicBezTo>
                  <a:cubicBezTo>
                    <a:pt x="339168" y="250389"/>
                    <a:pt x="343245" y="245723"/>
                    <a:pt x="345084" y="234528"/>
                  </a:cubicBezTo>
                  <a:cubicBezTo>
                    <a:pt x="345956" y="229296"/>
                    <a:pt x="348147" y="224794"/>
                    <a:pt x="353898" y="223969"/>
                  </a:cubicBezTo>
                  <a:cubicBezTo>
                    <a:pt x="369194" y="221706"/>
                    <a:pt x="382722" y="227669"/>
                    <a:pt x="396510" y="232359"/>
                  </a:cubicBezTo>
                  <a:cubicBezTo>
                    <a:pt x="396674" y="233231"/>
                    <a:pt x="396839" y="234080"/>
                    <a:pt x="397004" y="234952"/>
                  </a:cubicBezTo>
                  <a:cubicBezTo>
                    <a:pt x="387082" y="240066"/>
                    <a:pt x="377160" y="245204"/>
                    <a:pt x="367238" y="250318"/>
                  </a:cubicBezTo>
                  <a:cubicBezTo>
                    <a:pt x="367450" y="251049"/>
                    <a:pt x="367686" y="251780"/>
                    <a:pt x="367898" y="252487"/>
                  </a:cubicBezTo>
                  <a:cubicBezTo>
                    <a:pt x="371244" y="252487"/>
                    <a:pt x="374591" y="252628"/>
                    <a:pt x="377914" y="252463"/>
                  </a:cubicBezTo>
                  <a:cubicBezTo>
                    <a:pt x="389274" y="251874"/>
                    <a:pt x="400610" y="250978"/>
                    <a:pt x="411970" y="250601"/>
                  </a:cubicBezTo>
                  <a:cubicBezTo>
                    <a:pt x="429976" y="249988"/>
                    <a:pt x="445696" y="252958"/>
                    <a:pt x="453450" y="272826"/>
                  </a:cubicBezTo>
                  <a:cubicBezTo>
                    <a:pt x="456986" y="281900"/>
                    <a:pt x="466177" y="284587"/>
                    <a:pt x="473059" y="279708"/>
                  </a:cubicBezTo>
                  <a:cubicBezTo>
                    <a:pt x="488473" y="268796"/>
                    <a:pt x="497877" y="253618"/>
                    <a:pt x="499621" y="234645"/>
                  </a:cubicBezTo>
                  <a:cubicBezTo>
                    <a:pt x="500493" y="225548"/>
                    <a:pt x="492079" y="218430"/>
                    <a:pt x="481968" y="218619"/>
                  </a:cubicBezTo>
                  <a:close/>
                  <a:moveTo>
                    <a:pt x="327879" y="234645"/>
                  </a:moveTo>
                  <a:cubicBezTo>
                    <a:pt x="325711" y="234363"/>
                    <a:pt x="324414" y="234433"/>
                    <a:pt x="323283" y="234033"/>
                  </a:cubicBezTo>
                  <a:cubicBezTo>
                    <a:pt x="308953" y="228730"/>
                    <a:pt x="296274" y="220905"/>
                    <a:pt x="286163" y="209333"/>
                  </a:cubicBezTo>
                  <a:cubicBezTo>
                    <a:pt x="284937" y="207943"/>
                    <a:pt x="284985" y="205444"/>
                    <a:pt x="284442" y="203465"/>
                  </a:cubicBezTo>
                  <a:cubicBezTo>
                    <a:pt x="286257" y="203040"/>
                    <a:pt x="288284" y="201886"/>
                    <a:pt x="289863" y="202310"/>
                  </a:cubicBezTo>
                  <a:cubicBezTo>
                    <a:pt x="305135" y="206364"/>
                    <a:pt x="318946" y="213151"/>
                    <a:pt x="329458" y="225312"/>
                  </a:cubicBezTo>
                  <a:cubicBezTo>
                    <a:pt x="330966" y="227033"/>
                    <a:pt x="331155" y="230191"/>
                    <a:pt x="331202" y="232689"/>
                  </a:cubicBezTo>
                  <a:cubicBezTo>
                    <a:pt x="331225" y="233444"/>
                    <a:pt x="328633" y="234245"/>
                    <a:pt x="327879" y="234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1023012" y="2543575"/>
              <a:ext cx="418240" cy="362550"/>
            </a:xfrm>
            <a:custGeom>
              <a:avLst/>
              <a:gdLst/>
              <a:ahLst/>
              <a:cxnLst/>
              <a:rect l="l" t="t" r="r" b="b"/>
              <a:pathLst>
                <a:path w="418240" h="362550" extrusionOk="0">
                  <a:moveTo>
                    <a:pt x="272001" y="124794"/>
                  </a:moveTo>
                  <a:cubicBezTo>
                    <a:pt x="255103" y="112043"/>
                    <a:pt x="237427" y="100047"/>
                    <a:pt x="216757" y="93613"/>
                  </a:cubicBezTo>
                  <a:cubicBezTo>
                    <a:pt x="209569" y="91374"/>
                    <a:pt x="203865" y="92647"/>
                    <a:pt x="197502" y="97101"/>
                  </a:cubicBezTo>
                  <a:cubicBezTo>
                    <a:pt x="190856" y="101744"/>
                    <a:pt x="182772" y="104431"/>
                    <a:pt x="175088" y="107377"/>
                  </a:cubicBezTo>
                  <a:cubicBezTo>
                    <a:pt x="173415" y="108013"/>
                    <a:pt x="170186" y="106599"/>
                    <a:pt x="168819" y="105091"/>
                  </a:cubicBezTo>
                  <a:cubicBezTo>
                    <a:pt x="168089" y="104289"/>
                    <a:pt x="169173" y="100778"/>
                    <a:pt x="170422" y="99364"/>
                  </a:cubicBezTo>
                  <a:cubicBezTo>
                    <a:pt x="174240" y="95074"/>
                    <a:pt x="172402" y="91610"/>
                    <a:pt x="169385" y="88310"/>
                  </a:cubicBezTo>
                  <a:cubicBezTo>
                    <a:pt x="167570" y="86307"/>
                    <a:pt x="165473" y="84469"/>
                    <a:pt x="163187" y="83007"/>
                  </a:cubicBezTo>
                  <a:cubicBezTo>
                    <a:pt x="115343" y="52156"/>
                    <a:pt x="65072" y="25807"/>
                    <a:pt x="12915" y="3064"/>
                  </a:cubicBezTo>
                  <a:cubicBezTo>
                    <a:pt x="9262" y="1461"/>
                    <a:pt x="5114" y="990"/>
                    <a:pt x="1202" y="0"/>
                  </a:cubicBezTo>
                  <a:cubicBezTo>
                    <a:pt x="801" y="660"/>
                    <a:pt x="401" y="1296"/>
                    <a:pt x="0" y="1956"/>
                  </a:cubicBezTo>
                  <a:cubicBezTo>
                    <a:pt x="2687" y="4643"/>
                    <a:pt x="5020" y="7778"/>
                    <a:pt x="8084" y="9922"/>
                  </a:cubicBezTo>
                  <a:cubicBezTo>
                    <a:pt x="26326" y="22649"/>
                    <a:pt x="44332" y="35777"/>
                    <a:pt x="63163" y="47608"/>
                  </a:cubicBezTo>
                  <a:cubicBezTo>
                    <a:pt x="116026" y="80839"/>
                    <a:pt x="167570" y="115885"/>
                    <a:pt x="214282" y="157459"/>
                  </a:cubicBezTo>
                  <a:cubicBezTo>
                    <a:pt x="251662" y="190714"/>
                    <a:pt x="288593" y="224487"/>
                    <a:pt x="324888" y="258921"/>
                  </a:cubicBezTo>
                  <a:cubicBezTo>
                    <a:pt x="344638" y="277634"/>
                    <a:pt x="366698" y="293849"/>
                    <a:pt x="379779" y="319656"/>
                  </a:cubicBezTo>
                  <a:cubicBezTo>
                    <a:pt x="388004" y="335895"/>
                    <a:pt x="403630" y="348386"/>
                    <a:pt x="415933" y="362550"/>
                  </a:cubicBezTo>
                  <a:cubicBezTo>
                    <a:pt x="416687" y="362197"/>
                    <a:pt x="417417" y="361867"/>
                    <a:pt x="418171" y="361513"/>
                  </a:cubicBezTo>
                  <a:cubicBezTo>
                    <a:pt x="418195" y="344591"/>
                    <a:pt x="419067" y="327599"/>
                    <a:pt x="413858" y="311101"/>
                  </a:cubicBezTo>
                  <a:cubicBezTo>
                    <a:pt x="413057" y="308532"/>
                    <a:pt x="411242" y="305680"/>
                    <a:pt x="409050" y="304313"/>
                  </a:cubicBezTo>
                  <a:cubicBezTo>
                    <a:pt x="404195" y="301296"/>
                    <a:pt x="398091" y="300047"/>
                    <a:pt x="393802" y="296489"/>
                  </a:cubicBezTo>
                  <a:cubicBezTo>
                    <a:pt x="383526" y="287980"/>
                    <a:pt x="373839" y="278718"/>
                    <a:pt x="364200" y="269456"/>
                  </a:cubicBezTo>
                  <a:cubicBezTo>
                    <a:pt x="337427" y="243672"/>
                    <a:pt x="314235" y="214636"/>
                    <a:pt x="282630" y="193330"/>
                  </a:cubicBezTo>
                  <a:cubicBezTo>
                    <a:pt x="253500" y="173698"/>
                    <a:pt x="231157" y="145628"/>
                    <a:pt x="210370" y="117087"/>
                  </a:cubicBezTo>
                  <a:cubicBezTo>
                    <a:pt x="207471" y="113104"/>
                    <a:pt x="206694" y="107565"/>
                    <a:pt x="204949" y="102758"/>
                  </a:cubicBezTo>
                  <a:cubicBezTo>
                    <a:pt x="209946" y="104242"/>
                    <a:pt x="215720" y="104619"/>
                    <a:pt x="219797" y="107424"/>
                  </a:cubicBezTo>
                  <a:cubicBezTo>
                    <a:pt x="233632" y="116946"/>
                    <a:pt x="247679" y="126396"/>
                    <a:pt x="260170" y="137544"/>
                  </a:cubicBezTo>
                  <a:cubicBezTo>
                    <a:pt x="296182" y="169715"/>
                    <a:pt x="331464" y="202710"/>
                    <a:pt x="367075" y="235329"/>
                  </a:cubicBezTo>
                  <a:cubicBezTo>
                    <a:pt x="376102" y="243601"/>
                    <a:pt x="385317" y="251685"/>
                    <a:pt x="395711" y="260995"/>
                  </a:cubicBezTo>
                  <a:cubicBezTo>
                    <a:pt x="395711" y="254843"/>
                    <a:pt x="395947" y="250460"/>
                    <a:pt x="395664" y="246123"/>
                  </a:cubicBezTo>
                  <a:cubicBezTo>
                    <a:pt x="395027" y="236036"/>
                    <a:pt x="394910" y="225831"/>
                    <a:pt x="393118" y="215956"/>
                  </a:cubicBezTo>
                  <a:cubicBezTo>
                    <a:pt x="391657" y="207872"/>
                    <a:pt x="388758" y="207047"/>
                    <a:pt x="381122" y="209451"/>
                  </a:cubicBezTo>
                  <a:cubicBezTo>
                    <a:pt x="375772" y="211124"/>
                    <a:pt x="371223" y="210724"/>
                    <a:pt x="367264" y="205751"/>
                  </a:cubicBezTo>
                  <a:cubicBezTo>
                    <a:pt x="362220" y="199411"/>
                    <a:pt x="357106" y="192835"/>
                    <a:pt x="350884" y="187745"/>
                  </a:cubicBezTo>
                  <a:cubicBezTo>
                    <a:pt x="324888" y="166368"/>
                    <a:pt x="298845" y="145015"/>
                    <a:pt x="272001" y="1247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700050" y="3045042"/>
              <a:ext cx="117417" cy="253593"/>
            </a:xfrm>
            <a:custGeom>
              <a:avLst/>
              <a:gdLst/>
              <a:ahLst/>
              <a:cxnLst/>
              <a:rect l="l" t="t" r="r" b="b"/>
              <a:pathLst>
                <a:path w="117417" h="253593" extrusionOk="0">
                  <a:moveTo>
                    <a:pt x="2858" y="188210"/>
                  </a:moveTo>
                  <a:cubicBezTo>
                    <a:pt x="76" y="190920"/>
                    <a:pt x="-324" y="197308"/>
                    <a:pt x="194" y="201785"/>
                  </a:cubicBezTo>
                  <a:cubicBezTo>
                    <a:pt x="736" y="206476"/>
                    <a:pt x="3187" y="211213"/>
                    <a:pt x="5686" y="215384"/>
                  </a:cubicBezTo>
                  <a:cubicBezTo>
                    <a:pt x="14924" y="230822"/>
                    <a:pt x="25412" y="245292"/>
                    <a:pt x="42641" y="252599"/>
                  </a:cubicBezTo>
                  <a:cubicBezTo>
                    <a:pt x="45846" y="253966"/>
                    <a:pt x="52492" y="253612"/>
                    <a:pt x="53859" y="251562"/>
                  </a:cubicBezTo>
                  <a:cubicBezTo>
                    <a:pt x="56193" y="248074"/>
                    <a:pt x="56546" y="242488"/>
                    <a:pt x="55933" y="238033"/>
                  </a:cubicBezTo>
                  <a:cubicBezTo>
                    <a:pt x="55533" y="235135"/>
                    <a:pt x="52374" y="232094"/>
                    <a:pt x="49688" y="230138"/>
                  </a:cubicBezTo>
                  <a:cubicBezTo>
                    <a:pt x="45139" y="226815"/>
                    <a:pt x="40072" y="224199"/>
                    <a:pt x="35099" y="221512"/>
                  </a:cubicBezTo>
                  <a:cubicBezTo>
                    <a:pt x="27227" y="217246"/>
                    <a:pt x="20934" y="211613"/>
                    <a:pt x="18083" y="202822"/>
                  </a:cubicBezTo>
                  <a:cubicBezTo>
                    <a:pt x="15066" y="193489"/>
                    <a:pt x="19803" y="186537"/>
                    <a:pt x="29419" y="187173"/>
                  </a:cubicBezTo>
                  <a:cubicBezTo>
                    <a:pt x="33920" y="187456"/>
                    <a:pt x="38776" y="188894"/>
                    <a:pt x="42641" y="191203"/>
                  </a:cubicBezTo>
                  <a:cubicBezTo>
                    <a:pt x="57206" y="199900"/>
                    <a:pt x="68637" y="211920"/>
                    <a:pt x="75589" y="227404"/>
                  </a:cubicBezTo>
                  <a:cubicBezTo>
                    <a:pt x="77592" y="231835"/>
                    <a:pt x="76343" y="237727"/>
                    <a:pt x="76626" y="242936"/>
                  </a:cubicBezTo>
                  <a:cubicBezTo>
                    <a:pt x="76791" y="246094"/>
                    <a:pt x="75943" y="250972"/>
                    <a:pt x="77545" y="252033"/>
                  </a:cubicBezTo>
                  <a:cubicBezTo>
                    <a:pt x="80067" y="253683"/>
                    <a:pt x="85488" y="254248"/>
                    <a:pt x="87538" y="252622"/>
                  </a:cubicBezTo>
                  <a:cubicBezTo>
                    <a:pt x="92558" y="248592"/>
                    <a:pt x="97555" y="243666"/>
                    <a:pt x="100430" y="238010"/>
                  </a:cubicBezTo>
                  <a:cubicBezTo>
                    <a:pt x="109999" y="219273"/>
                    <a:pt x="113157" y="198651"/>
                    <a:pt x="115255" y="177982"/>
                  </a:cubicBezTo>
                  <a:cubicBezTo>
                    <a:pt x="118413" y="146872"/>
                    <a:pt x="118248" y="115738"/>
                    <a:pt x="113864" y="84698"/>
                  </a:cubicBezTo>
                  <a:cubicBezTo>
                    <a:pt x="109975" y="57053"/>
                    <a:pt x="100006" y="31764"/>
                    <a:pt x="83791" y="9068"/>
                  </a:cubicBezTo>
                  <a:cubicBezTo>
                    <a:pt x="75141" y="-3046"/>
                    <a:pt x="66657" y="-3046"/>
                    <a:pt x="58054" y="9209"/>
                  </a:cubicBezTo>
                  <a:cubicBezTo>
                    <a:pt x="52115" y="17670"/>
                    <a:pt x="46577" y="26579"/>
                    <a:pt x="42217" y="35912"/>
                  </a:cubicBezTo>
                  <a:cubicBezTo>
                    <a:pt x="34392" y="52646"/>
                    <a:pt x="31304" y="70322"/>
                    <a:pt x="37008" y="88469"/>
                  </a:cubicBezTo>
                  <a:cubicBezTo>
                    <a:pt x="40685" y="100183"/>
                    <a:pt x="48415" y="103035"/>
                    <a:pt x="59445" y="97802"/>
                  </a:cubicBezTo>
                  <a:cubicBezTo>
                    <a:pt x="62155" y="96506"/>
                    <a:pt x="65031" y="95563"/>
                    <a:pt x="69344" y="93866"/>
                  </a:cubicBezTo>
                  <a:cubicBezTo>
                    <a:pt x="64983" y="106546"/>
                    <a:pt x="60482" y="111943"/>
                    <a:pt x="50159" y="114371"/>
                  </a:cubicBezTo>
                  <a:cubicBezTo>
                    <a:pt x="43112" y="116044"/>
                    <a:pt x="35547" y="115691"/>
                    <a:pt x="28193" y="115856"/>
                  </a:cubicBezTo>
                  <a:cubicBezTo>
                    <a:pt x="19214" y="116044"/>
                    <a:pt x="15042" y="118613"/>
                    <a:pt x="14335" y="127569"/>
                  </a:cubicBezTo>
                  <a:cubicBezTo>
                    <a:pt x="13510" y="137586"/>
                    <a:pt x="14618" y="147744"/>
                    <a:pt x="14241" y="157831"/>
                  </a:cubicBezTo>
                  <a:cubicBezTo>
                    <a:pt x="13817" y="169096"/>
                    <a:pt x="11648" y="179608"/>
                    <a:pt x="2858" y="188210"/>
                  </a:cubicBezTo>
                  <a:close/>
                  <a:moveTo>
                    <a:pt x="28688" y="124552"/>
                  </a:moveTo>
                  <a:cubicBezTo>
                    <a:pt x="34203" y="127711"/>
                    <a:pt x="39341" y="131599"/>
                    <a:pt x="44455" y="135417"/>
                  </a:cubicBezTo>
                  <a:cubicBezTo>
                    <a:pt x="50560" y="139990"/>
                    <a:pt x="56051" y="145552"/>
                    <a:pt x="62579" y="149393"/>
                  </a:cubicBezTo>
                  <a:cubicBezTo>
                    <a:pt x="69862" y="153683"/>
                    <a:pt x="76414" y="151279"/>
                    <a:pt x="79337" y="143265"/>
                  </a:cubicBezTo>
                  <a:cubicBezTo>
                    <a:pt x="85700" y="125896"/>
                    <a:pt x="86030" y="107890"/>
                    <a:pt x="82118" y="89954"/>
                  </a:cubicBezTo>
                  <a:cubicBezTo>
                    <a:pt x="80751" y="83685"/>
                    <a:pt x="75801" y="80668"/>
                    <a:pt x="68990" y="82530"/>
                  </a:cubicBezTo>
                  <a:cubicBezTo>
                    <a:pt x="64724" y="83685"/>
                    <a:pt x="60529" y="85311"/>
                    <a:pt x="56193" y="86113"/>
                  </a:cubicBezTo>
                  <a:cubicBezTo>
                    <a:pt x="49829" y="87267"/>
                    <a:pt x="46883" y="84793"/>
                    <a:pt x="47873" y="78547"/>
                  </a:cubicBezTo>
                  <a:cubicBezTo>
                    <a:pt x="50583" y="61342"/>
                    <a:pt x="55768" y="44868"/>
                    <a:pt x="64913" y="29973"/>
                  </a:cubicBezTo>
                  <a:cubicBezTo>
                    <a:pt x="70333" y="21158"/>
                    <a:pt x="76791" y="21323"/>
                    <a:pt x="80373" y="30869"/>
                  </a:cubicBezTo>
                  <a:cubicBezTo>
                    <a:pt x="84498" y="41851"/>
                    <a:pt x="87845" y="53400"/>
                    <a:pt x="89518" y="65019"/>
                  </a:cubicBezTo>
                  <a:cubicBezTo>
                    <a:pt x="93289" y="90920"/>
                    <a:pt x="95811" y="116987"/>
                    <a:pt x="98521" y="140319"/>
                  </a:cubicBezTo>
                  <a:cubicBezTo>
                    <a:pt x="97531" y="149558"/>
                    <a:pt x="97932" y="156299"/>
                    <a:pt x="95811" y="162144"/>
                  </a:cubicBezTo>
                  <a:cubicBezTo>
                    <a:pt x="94373" y="166127"/>
                    <a:pt x="89801" y="170958"/>
                    <a:pt x="85936" y="171689"/>
                  </a:cubicBezTo>
                  <a:cubicBezTo>
                    <a:pt x="69414" y="174753"/>
                    <a:pt x="52940" y="174376"/>
                    <a:pt x="37856" y="165184"/>
                  </a:cubicBezTo>
                  <a:cubicBezTo>
                    <a:pt x="24493" y="157029"/>
                    <a:pt x="20769" y="144043"/>
                    <a:pt x="20322" y="129667"/>
                  </a:cubicBezTo>
                  <a:cubicBezTo>
                    <a:pt x="20157" y="124269"/>
                    <a:pt x="23645" y="121653"/>
                    <a:pt x="28688" y="1245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858634" y="3448973"/>
              <a:ext cx="234682" cy="295687"/>
            </a:xfrm>
            <a:custGeom>
              <a:avLst/>
              <a:gdLst/>
              <a:ahLst/>
              <a:cxnLst/>
              <a:rect l="l" t="t" r="r" b="b"/>
              <a:pathLst>
                <a:path w="234682" h="295687" extrusionOk="0">
                  <a:moveTo>
                    <a:pt x="136921" y="122248"/>
                  </a:moveTo>
                  <a:cubicBezTo>
                    <a:pt x="124524" y="118336"/>
                    <a:pt x="116864" y="124346"/>
                    <a:pt x="115686" y="137497"/>
                  </a:cubicBezTo>
                  <a:cubicBezTo>
                    <a:pt x="114673" y="148692"/>
                    <a:pt x="111373" y="158567"/>
                    <a:pt x="104090" y="167287"/>
                  </a:cubicBezTo>
                  <a:cubicBezTo>
                    <a:pt x="82361" y="193307"/>
                    <a:pt x="55563" y="209545"/>
                    <a:pt x="21060" y="211737"/>
                  </a:cubicBezTo>
                  <a:cubicBezTo>
                    <a:pt x="7555" y="212585"/>
                    <a:pt x="2087" y="217111"/>
                    <a:pt x="437" y="229484"/>
                  </a:cubicBezTo>
                  <a:cubicBezTo>
                    <a:pt x="-482" y="236437"/>
                    <a:pt x="178" y="243790"/>
                    <a:pt x="1215" y="250790"/>
                  </a:cubicBezTo>
                  <a:cubicBezTo>
                    <a:pt x="2771" y="261254"/>
                    <a:pt x="8121" y="268042"/>
                    <a:pt x="19810" y="269385"/>
                  </a:cubicBezTo>
                  <a:cubicBezTo>
                    <a:pt x="29803" y="270540"/>
                    <a:pt x="32891" y="275230"/>
                    <a:pt x="34258" y="285129"/>
                  </a:cubicBezTo>
                  <a:cubicBezTo>
                    <a:pt x="34753" y="288758"/>
                    <a:pt x="36850" y="292175"/>
                    <a:pt x="38217" y="295687"/>
                  </a:cubicBezTo>
                  <a:cubicBezTo>
                    <a:pt x="38948" y="295522"/>
                    <a:pt x="39702" y="295334"/>
                    <a:pt x="40433" y="295169"/>
                  </a:cubicBezTo>
                  <a:cubicBezTo>
                    <a:pt x="40951" y="294155"/>
                    <a:pt x="41705" y="293189"/>
                    <a:pt x="41941" y="292105"/>
                  </a:cubicBezTo>
                  <a:cubicBezTo>
                    <a:pt x="45193" y="276950"/>
                    <a:pt x="44557" y="262079"/>
                    <a:pt x="37628" y="248032"/>
                  </a:cubicBezTo>
                  <a:cubicBezTo>
                    <a:pt x="36261" y="245298"/>
                    <a:pt x="32891" y="242588"/>
                    <a:pt x="29945" y="241787"/>
                  </a:cubicBezTo>
                  <a:cubicBezTo>
                    <a:pt x="24807" y="240443"/>
                    <a:pt x="23676" y="236814"/>
                    <a:pt x="25420" y="233538"/>
                  </a:cubicBezTo>
                  <a:cubicBezTo>
                    <a:pt x="28154" y="228353"/>
                    <a:pt x="32419" y="223969"/>
                    <a:pt x="36049" y="219232"/>
                  </a:cubicBezTo>
                  <a:cubicBezTo>
                    <a:pt x="39749" y="222131"/>
                    <a:pt x="43473" y="224982"/>
                    <a:pt x="47150" y="227928"/>
                  </a:cubicBezTo>
                  <a:cubicBezTo>
                    <a:pt x="47715" y="228376"/>
                    <a:pt x="48045" y="229107"/>
                    <a:pt x="48493" y="229696"/>
                  </a:cubicBezTo>
                  <a:cubicBezTo>
                    <a:pt x="53607" y="236224"/>
                    <a:pt x="58533" y="237851"/>
                    <a:pt x="65910" y="233797"/>
                  </a:cubicBezTo>
                  <a:cubicBezTo>
                    <a:pt x="72108" y="230380"/>
                    <a:pt x="77529" y="225525"/>
                    <a:pt x="83398" y="221447"/>
                  </a:cubicBezTo>
                  <a:cubicBezTo>
                    <a:pt x="94074" y="213976"/>
                    <a:pt x="104468" y="206010"/>
                    <a:pt x="115686" y="199458"/>
                  </a:cubicBezTo>
                  <a:cubicBezTo>
                    <a:pt x="120447" y="196653"/>
                    <a:pt x="127399" y="194886"/>
                    <a:pt x="132608" y="196041"/>
                  </a:cubicBezTo>
                  <a:cubicBezTo>
                    <a:pt x="146773" y="199175"/>
                    <a:pt x="157166" y="195923"/>
                    <a:pt x="165038" y="183432"/>
                  </a:cubicBezTo>
                  <a:cubicBezTo>
                    <a:pt x="169398" y="176502"/>
                    <a:pt x="173805" y="176785"/>
                    <a:pt x="179132" y="183149"/>
                  </a:cubicBezTo>
                  <a:cubicBezTo>
                    <a:pt x="184882" y="190031"/>
                    <a:pt x="186839" y="190172"/>
                    <a:pt x="190185" y="181381"/>
                  </a:cubicBezTo>
                  <a:cubicBezTo>
                    <a:pt x="195347" y="167829"/>
                    <a:pt x="200108" y="154018"/>
                    <a:pt x="203525" y="139948"/>
                  </a:cubicBezTo>
                  <a:cubicBezTo>
                    <a:pt x="214201" y="95876"/>
                    <a:pt x="224171" y="51638"/>
                    <a:pt x="234352" y="7448"/>
                  </a:cubicBezTo>
                  <a:cubicBezTo>
                    <a:pt x="234800" y="5468"/>
                    <a:pt x="234588" y="3323"/>
                    <a:pt x="234682" y="1249"/>
                  </a:cubicBezTo>
                  <a:cubicBezTo>
                    <a:pt x="233904" y="825"/>
                    <a:pt x="233150" y="424"/>
                    <a:pt x="232373" y="0"/>
                  </a:cubicBezTo>
                  <a:cubicBezTo>
                    <a:pt x="227871" y="5916"/>
                    <a:pt x="222545" y="11407"/>
                    <a:pt x="219009" y="17865"/>
                  </a:cubicBezTo>
                  <a:cubicBezTo>
                    <a:pt x="205740" y="42022"/>
                    <a:pt x="197044" y="67994"/>
                    <a:pt x="191835" y="94980"/>
                  </a:cubicBezTo>
                  <a:cubicBezTo>
                    <a:pt x="189573" y="106693"/>
                    <a:pt x="189243" y="118831"/>
                    <a:pt x="188842" y="130827"/>
                  </a:cubicBezTo>
                  <a:cubicBezTo>
                    <a:pt x="188724" y="134575"/>
                    <a:pt x="191222" y="138416"/>
                    <a:pt x="193343" y="144615"/>
                  </a:cubicBezTo>
                  <a:cubicBezTo>
                    <a:pt x="187286" y="142258"/>
                    <a:pt x="183303" y="140773"/>
                    <a:pt x="179391" y="139170"/>
                  </a:cubicBezTo>
                  <a:cubicBezTo>
                    <a:pt x="165227" y="133443"/>
                    <a:pt x="151416" y="126797"/>
                    <a:pt x="136921" y="122248"/>
                  </a:cubicBezTo>
                  <a:close/>
                  <a:moveTo>
                    <a:pt x="135248" y="182041"/>
                  </a:moveTo>
                  <a:cubicBezTo>
                    <a:pt x="131170" y="182677"/>
                    <a:pt x="128601" y="181169"/>
                    <a:pt x="129120" y="177021"/>
                  </a:cubicBezTo>
                  <a:cubicBezTo>
                    <a:pt x="130840" y="163045"/>
                    <a:pt x="137251" y="151237"/>
                    <a:pt x="147362" y="141669"/>
                  </a:cubicBezTo>
                  <a:cubicBezTo>
                    <a:pt x="149129" y="139995"/>
                    <a:pt x="154149" y="139406"/>
                    <a:pt x="156011" y="140702"/>
                  </a:cubicBezTo>
                  <a:cubicBezTo>
                    <a:pt x="159099" y="142847"/>
                    <a:pt x="160819" y="146948"/>
                    <a:pt x="161880" y="148433"/>
                  </a:cubicBezTo>
                  <a:cubicBezTo>
                    <a:pt x="161903" y="162079"/>
                    <a:pt x="146207" y="180297"/>
                    <a:pt x="135248" y="1820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719618" y="2154563"/>
              <a:ext cx="409209" cy="90285"/>
            </a:xfrm>
            <a:custGeom>
              <a:avLst/>
              <a:gdLst/>
              <a:ahLst/>
              <a:cxnLst/>
              <a:rect l="l" t="t" r="r" b="b"/>
              <a:pathLst>
                <a:path w="409209" h="90285" extrusionOk="0">
                  <a:moveTo>
                    <a:pt x="20080" y="18990"/>
                  </a:moveTo>
                  <a:cubicBezTo>
                    <a:pt x="45086" y="19108"/>
                    <a:pt x="70116" y="18000"/>
                    <a:pt x="95098" y="18731"/>
                  </a:cubicBezTo>
                  <a:cubicBezTo>
                    <a:pt x="121188" y="19485"/>
                    <a:pt x="147749" y="15502"/>
                    <a:pt x="172944" y="27687"/>
                  </a:cubicBezTo>
                  <a:cubicBezTo>
                    <a:pt x="179779" y="30986"/>
                    <a:pt x="189394" y="28936"/>
                    <a:pt x="197714" y="28653"/>
                  </a:cubicBezTo>
                  <a:cubicBezTo>
                    <a:pt x="207071" y="28347"/>
                    <a:pt x="216404" y="26791"/>
                    <a:pt x="225737" y="26673"/>
                  </a:cubicBezTo>
                  <a:cubicBezTo>
                    <a:pt x="231652" y="26603"/>
                    <a:pt x="238228" y="27899"/>
                    <a:pt x="239878" y="34993"/>
                  </a:cubicBezTo>
                  <a:cubicBezTo>
                    <a:pt x="241362" y="41427"/>
                    <a:pt x="245463" y="45080"/>
                    <a:pt x="250978" y="46754"/>
                  </a:cubicBezTo>
                  <a:cubicBezTo>
                    <a:pt x="258473" y="49016"/>
                    <a:pt x="266274" y="51255"/>
                    <a:pt x="274028" y="51585"/>
                  </a:cubicBezTo>
                  <a:cubicBezTo>
                    <a:pt x="299647" y="52646"/>
                    <a:pt x="323616" y="59292"/>
                    <a:pt x="346430" y="70722"/>
                  </a:cubicBezTo>
                  <a:cubicBezTo>
                    <a:pt x="356140" y="75577"/>
                    <a:pt x="365709" y="80857"/>
                    <a:pt x="375796" y="84769"/>
                  </a:cubicBezTo>
                  <a:cubicBezTo>
                    <a:pt x="383267" y="87668"/>
                    <a:pt x="391374" y="89553"/>
                    <a:pt x="399340" y="90237"/>
                  </a:cubicBezTo>
                  <a:cubicBezTo>
                    <a:pt x="406859" y="90873"/>
                    <a:pt x="410936" y="85240"/>
                    <a:pt x="408509" y="77981"/>
                  </a:cubicBezTo>
                  <a:cubicBezTo>
                    <a:pt x="406293" y="71312"/>
                    <a:pt x="402805" y="64948"/>
                    <a:pt x="399034" y="58985"/>
                  </a:cubicBezTo>
                  <a:cubicBezTo>
                    <a:pt x="397596" y="56699"/>
                    <a:pt x="393920" y="55073"/>
                    <a:pt x="391021" y="54602"/>
                  </a:cubicBezTo>
                  <a:cubicBezTo>
                    <a:pt x="382748" y="53282"/>
                    <a:pt x="374217" y="53376"/>
                    <a:pt x="366015" y="51703"/>
                  </a:cubicBezTo>
                  <a:cubicBezTo>
                    <a:pt x="344309" y="47248"/>
                    <a:pt x="322532" y="42912"/>
                    <a:pt x="301202" y="37043"/>
                  </a:cubicBezTo>
                  <a:cubicBezTo>
                    <a:pt x="288145" y="33461"/>
                    <a:pt x="287179" y="28017"/>
                    <a:pt x="294815" y="17010"/>
                  </a:cubicBezTo>
                  <a:cubicBezTo>
                    <a:pt x="300377" y="8997"/>
                    <a:pt x="299458" y="5344"/>
                    <a:pt x="289795" y="4001"/>
                  </a:cubicBezTo>
                  <a:cubicBezTo>
                    <a:pt x="274664" y="1880"/>
                    <a:pt x="259345" y="65"/>
                    <a:pt x="244120" y="18"/>
                  </a:cubicBezTo>
                  <a:cubicBezTo>
                    <a:pt x="200307" y="-53"/>
                    <a:pt x="156446" y="18"/>
                    <a:pt x="112656" y="1597"/>
                  </a:cubicBezTo>
                  <a:cubicBezTo>
                    <a:pt x="81310" y="2704"/>
                    <a:pt x="50035" y="6145"/>
                    <a:pt x="18784" y="8950"/>
                  </a:cubicBezTo>
                  <a:cubicBezTo>
                    <a:pt x="12444" y="9516"/>
                    <a:pt x="6246" y="11849"/>
                    <a:pt x="0" y="13357"/>
                  </a:cubicBezTo>
                  <a:cubicBezTo>
                    <a:pt x="71" y="14441"/>
                    <a:pt x="118" y="15526"/>
                    <a:pt x="189" y="16586"/>
                  </a:cubicBezTo>
                  <a:cubicBezTo>
                    <a:pt x="6835" y="17411"/>
                    <a:pt x="13457" y="18943"/>
                    <a:pt x="20080" y="189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288460" y="2544271"/>
              <a:ext cx="355244" cy="424215"/>
            </a:xfrm>
            <a:custGeom>
              <a:avLst/>
              <a:gdLst/>
              <a:ahLst/>
              <a:cxnLst/>
              <a:rect l="l" t="t" r="r" b="b"/>
              <a:pathLst>
                <a:path w="355244" h="424215" extrusionOk="0">
                  <a:moveTo>
                    <a:pt x="64978" y="294991"/>
                  </a:moveTo>
                  <a:cubicBezTo>
                    <a:pt x="80226" y="264517"/>
                    <a:pt x="96536" y="234562"/>
                    <a:pt x="113151" y="204795"/>
                  </a:cubicBezTo>
                  <a:cubicBezTo>
                    <a:pt x="137474" y="161265"/>
                    <a:pt x="172496" y="127209"/>
                    <a:pt x="210747" y="96004"/>
                  </a:cubicBezTo>
                  <a:cubicBezTo>
                    <a:pt x="239995" y="72153"/>
                    <a:pt x="270705" y="50918"/>
                    <a:pt x="305115" y="34986"/>
                  </a:cubicBezTo>
                  <a:cubicBezTo>
                    <a:pt x="319138" y="28505"/>
                    <a:pt x="331935" y="19266"/>
                    <a:pt x="345039" y="10876"/>
                  </a:cubicBezTo>
                  <a:cubicBezTo>
                    <a:pt x="348480" y="8684"/>
                    <a:pt x="350978" y="5031"/>
                    <a:pt x="355244" y="694"/>
                  </a:cubicBezTo>
                  <a:cubicBezTo>
                    <a:pt x="344144" y="-1710"/>
                    <a:pt x="336955" y="2627"/>
                    <a:pt x="329932" y="6092"/>
                  </a:cubicBezTo>
                  <a:cubicBezTo>
                    <a:pt x="284563" y="28387"/>
                    <a:pt x="242588" y="56292"/>
                    <a:pt x="200377" y="83937"/>
                  </a:cubicBezTo>
                  <a:cubicBezTo>
                    <a:pt x="132171" y="128623"/>
                    <a:pt x="89253" y="191550"/>
                    <a:pt x="62692" y="267251"/>
                  </a:cubicBezTo>
                  <a:cubicBezTo>
                    <a:pt x="60641" y="273073"/>
                    <a:pt x="56116" y="278116"/>
                    <a:pt x="52345" y="283231"/>
                  </a:cubicBezTo>
                  <a:cubicBezTo>
                    <a:pt x="47655" y="289570"/>
                    <a:pt x="41810" y="295133"/>
                    <a:pt x="37780" y="301826"/>
                  </a:cubicBezTo>
                  <a:cubicBezTo>
                    <a:pt x="22272" y="327445"/>
                    <a:pt x="12915" y="355491"/>
                    <a:pt x="6882" y="384668"/>
                  </a:cubicBezTo>
                  <a:cubicBezTo>
                    <a:pt x="4219" y="397607"/>
                    <a:pt x="2263" y="410688"/>
                    <a:pt x="0" y="423697"/>
                  </a:cubicBezTo>
                  <a:cubicBezTo>
                    <a:pt x="848" y="423862"/>
                    <a:pt x="1673" y="424051"/>
                    <a:pt x="2522" y="424216"/>
                  </a:cubicBezTo>
                  <a:cubicBezTo>
                    <a:pt x="3983" y="421411"/>
                    <a:pt x="5515" y="418630"/>
                    <a:pt x="6882" y="415778"/>
                  </a:cubicBezTo>
                  <a:cubicBezTo>
                    <a:pt x="26184" y="375500"/>
                    <a:pt x="44992" y="334939"/>
                    <a:pt x="64978" y="2949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1133971" y="2516189"/>
              <a:ext cx="242198" cy="173723"/>
            </a:xfrm>
            <a:custGeom>
              <a:avLst/>
              <a:gdLst/>
              <a:ahLst/>
              <a:cxnLst/>
              <a:rect l="l" t="t" r="r" b="b"/>
              <a:pathLst>
                <a:path w="242198" h="173723" extrusionOk="0">
                  <a:moveTo>
                    <a:pt x="186142" y="76927"/>
                  </a:moveTo>
                  <a:cubicBezTo>
                    <a:pt x="190832" y="81310"/>
                    <a:pt x="196324" y="84869"/>
                    <a:pt x="200778" y="89465"/>
                  </a:cubicBezTo>
                  <a:cubicBezTo>
                    <a:pt x="204832" y="93637"/>
                    <a:pt x="208791" y="98280"/>
                    <a:pt x="211337" y="103441"/>
                  </a:cubicBezTo>
                  <a:cubicBezTo>
                    <a:pt x="213976" y="108791"/>
                    <a:pt x="209569" y="113293"/>
                    <a:pt x="203700" y="111973"/>
                  </a:cubicBezTo>
                  <a:cubicBezTo>
                    <a:pt x="200354" y="111219"/>
                    <a:pt x="196842" y="110394"/>
                    <a:pt x="193896" y="108744"/>
                  </a:cubicBezTo>
                  <a:cubicBezTo>
                    <a:pt x="166981" y="93684"/>
                    <a:pt x="139995" y="78765"/>
                    <a:pt x="113410" y="63139"/>
                  </a:cubicBezTo>
                  <a:cubicBezTo>
                    <a:pt x="82300" y="44874"/>
                    <a:pt x="51685" y="25831"/>
                    <a:pt x="20622" y="7495"/>
                  </a:cubicBezTo>
                  <a:cubicBezTo>
                    <a:pt x="14872" y="4101"/>
                    <a:pt x="8084" y="2451"/>
                    <a:pt x="1791" y="0"/>
                  </a:cubicBezTo>
                  <a:cubicBezTo>
                    <a:pt x="1202" y="943"/>
                    <a:pt x="589" y="1862"/>
                    <a:pt x="0" y="2805"/>
                  </a:cubicBezTo>
                  <a:cubicBezTo>
                    <a:pt x="3111" y="6151"/>
                    <a:pt x="5868" y="9922"/>
                    <a:pt x="9404" y="12750"/>
                  </a:cubicBezTo>
                  <a:cubicBezTo>
                    <a:pt x="22508" y="23285"/>
                    <a:pt x="35517" y="34033"/>
                    <a:pt x="49211" y="43743"/>
                  </a:cubicBezTo>
                  <a:cubicBezTo>
                    <a:pt x="104902" y="83196"/>
                    <a:pt x="160830" y="122343"/>
                    <a:pt x="216710" y="161513"/>
                  </a:cubicBezTo>
                  <a:cubicBezTo>
                    <a:pt x="222555" y="165614"/>
                    <a:pt x="228706" y="169361"/>
                    <a:pt x="234952" y="172849"/>
                  </a:cubicBezTo>
                  <a:cubicBezTo>
                    <a:pt x="236649" y="173792"/>
                    <a:pt x="239760" y="174099"/>
                    <a:pt x="241103" y="173132"/>
                  </a:cubicBezTo>
                  <a:cubicBezTo>
                    <a:pt x="242258" y="172307"/>
                    <a:pt x="242376" y="169149"/>
                    <a:pt x="242022" y="167193"/>
                  </a:cubicBezTo>
                  <a:cubicBezTo>
                    <a:pt x="241245" y="163092"/>
                    <a:pt x="240160" y="158991"/>
                    <a:pt x="238629" y="155126"/>
                  </a:cubicBezTo>
                  <a:cubicBezTo>
                    <a:pt x="228494" y="129272"/>
                    <a:pt x="221306" y="102710"/>
                    <a:pt x="218289" y="75041"/>
                  </a:cubicBezTo>
                  <a:cubicBezTo>
                    <a:pt x="216993" y="63257"/>
                    <a:pt x="211784" y="59510"/>
                    <a:pt x="200377" y="62055"/>
                  </a:cubicBezTo>
                  <a:cubicBezTo>
                    <a:pt x="195899" y="63045"/>
                    <a:pt x="191610" y="65308"/>
                    <a:pt x="187438" y="67382"/>
                  </a:cubicBezTo>
                  <a:cubicBezTo>
                    <a:pt x="182630" y="69786"/>
                    <a:pt x="182489" y="73509"/>
                    <a:pt x="186142" y="769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434135" y="2112369"/>
              <a:ext cx="278034" cy="117825"/>
            </a:xfrm>
            <a:custGeom>
              <a:avLst/>
              <a:gdLst/>
              <a:ahLst/>
              <a:cxnLst/>
              <a:rect l="l" t="t" r="r" b="b"/>
              <a:pathLst>
                <a:path w="278034" h="117825" extrusionOk="0">
                  <a:moveTo>
                    <a:pt x="19397" y="115391"/>
                  </a:moveTo>
                  <a:cubicBezTo>
                    <a:pt x="83785" y="94251"/>
                    <a:pt x="148197" y="73157"/>
                    <a:pt x="212421" y="51474"/>
                  </a:cubicBezTo>
                  <a:cubicBezTo>
                    <a:pt x="232006" y="44875"/>
                    <a:pt x="251238" y="37051"/>
                    <a:pt x="270116" y="28684"/>
                  </a:cubicBezTo>
                  <a:cubicBezTo>
                    <a:pt x="279991" y="24300"/>
                    <a:pt x="280179" y="19516"/>
                    <a:pt x="273180" y="11479"/>
                  </a:cubicBezTo>
                  <a:cubicBezTo>
                    <a:pt x="270917" y="8887"/>
                    <a:pt x="268466" y="6388"/>
                    <a:pt x="265779" y="4244"/>
                  </a:cubicBezTo>
                  <a:cubicBezTo>
                    <a:pt x="257719" y="-2214"/>
                    <a:pt x="253217" y="-1177"/>
                    <a:pt x="246288" y="6506"/>
                  </a:cubicBezTo>
                  <a:cubicBezTo>
                    <a:pt x="241763" y="11526"/>
                    <a:pt x="236555" y="16923"/>
                    <a:pt x="230521" y="19351"/>
                  </a:cubicBezTo>
                  <a:cubicBezTo>
                    <a:pt x="210417" y="27411"/>
                    <a:pt x="190078" y="35071"/>
                    <a:pt x="169361" y="41269"/>
                  </a:cubicBezTo>
                  <a:cubicBezTo>
                    <a:pt x="140750" y="49825"/>
                    <a:pt x="111643" y="56777"/>
                    <a:pt x="81664" y="58309"/>
                  </a:cubicBezTo>
                  <a:cubicBezTo>
                    <a:pt x="73297" y="58733"/>
                    <a:pt x="64836" y="57154"/>
                    <a:pt x="56022" y="56471"/>
                  </a:cubicBezTo>
                  <a:cubicBezTo>
                    <a:pt x="56257" y="57390"/>
                    <a:pt x="56422" y="58781"/>
                    <a:pt x="56941" y="60030"/>
                  </a:cubicBezTo>
                  <a:cubicBezTo>
                    <a:pt x="62385" y="72945"/>
                    <a:pt x="61065" y="78436"/>
                    <a:pt x="48951" y="85790"/>
                  </a:cubicBezTo>
                  <a:cubicBezTo>
                    <a:pt x="41622" y="90244"/>
                    <a:pt x="33278" y="92978"/>
                    <a:pt x="25689" y="97079"/>
                  </a:cubicBezTo>
                  <a:cubicBezTo>
                    <a:pt x="17676" y="101392"/>
                    <a:pt x="9993" y="106271"/>
                    <a:pt x="2310" y="111173"/>
                  </a:cubicBezTo>
                  <a:cubicBezTo>
                    <a:pt x="1108" y="111950"/>
                    <a:pt x="754" y="114048"/>
                    <a:pt x="0" y="115509"/>
                  </a:cubicBezTo>
                  <a:cubicBezTo>
                    <a:pt x="1626" y="116334"/>
                    <a:pt x="3323" y="117937"/>
                    <a:pt x="4879" y="117819"/>
                  </a:cubicBezTo>
                  <a:cubicBezTo>
                    <a:pt x="9781" y="117371"/>
                    <a:pt x="14777" y="116900"/>
                    <a:pt x="19397" y="1153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1170871" y="3380907"/>
              <a:ext cx="64372" cy="255206"/>
            </a:xfrm>
            <a:custGeom>
              <a:avLst/>
              <a:gdLst/>
              <a:ahLst/>
              <a:cxnLst/>
              <a:rect l="l" t="t" r="r" b="b"/>
              <a:pathLst>
                <a:path w="64372" h="255206" extrusionOk="0">
                  <a:moveTo>
                    <a:pt x="38730" y="250413"/>
                  </a:moveTo>
                  <a:cubicBezTo>
                    <a:pt x="42030" y="243696"/>
                    <a:pt x="44693" y="236319"/>
                    <a:pt x="45753" y="228942"/>
                  </a:cubicBezTo>
                  <a:cubicBezTo>
                    <a:pt x="48110" y="212821"/>
                    <a:pt x="48110" y="196300"/>
                    <a:pt x="51221" y="180344"/>
                  </a:cubicBezTo>
                  <a:cubicBezTo>
                    <a:pt x="59282" y="138935"/>
                    <a:pt x="62605" y="97148"/>
                    <a:pt x="64372" y="55008"/>
                  </a:cubicBezTo>
                  <a:cubicBezTo>
                    <a:pt x="63170" y="39500"/>
                    <a:pt x="62181" y="23945"/>
                    <a:pt x="60601" y="8485"/>
                  </a:cubicBezTo>
                  <a:cubicBezTo>
                    <a:pt x="60295" y="5538"/>
                    <a:pt x="57655" y="2828"/>
                    <a:pt x="56076" y="0"/>
                  </a:cubicBezTo>
                  <a:cubicBezTo>
                    <a:pt x="53649" y="2498"/>
                    <a:pt x="51103" y="4879"/>
                    <a:pt x="48888" y="7542"/>
                  </a:cubicBezTo>
                  <a:cubicBezTo>
                    <a:pt x="48016" y="8602"/>
                    <a:pt x="47710" y="10276"/>
                    <a:pt x="47521" y="11713"/>
                  </a:cubicBezTo>
                  <a:cubicBezTo>
                    <a:pt x="46461" y="19279"/>
                    <a:pt x="45895" y="26915"/>
                    <a:pt x="44410" y="34386"/>
                  </a:cubicBezTo>
                  <a:cubicBezTo>
                    <a:pt x="42619" y="43318"/>
                    <a:pt x="38377" y="51308"/>
                    <a:pt x="28690" y="53029"/>
                  </a:cubicBezTo>
                  <a:cubicBezTo>
                    <a:pt x="21596" y="54278"/>
                    <a:pt x="17448" y="58143"/>
                    <a:pt x="14738" y="63799"/>
                  </a:cubicBezTo>
                  <a:cubicBezTo>
                    <a:pt x="2529" y="89300"/>
                    <a:pt x="-2726" y="116121"/>
                    <a:pt x="1374" y="144332"/>
                  </a:cubicBezTo>
                  <a:cubicBezTo>
                    <a:pt x="2105" y="149352"/>
                    <a:pt x="3307" y="155951"/>
                    <a:pt x="9529" y="155645"/>
                  </a:cubicBezTo>
                  <a:cubicBezTo>
                    <a:pt x="11933" y="155527"/>
                    <a:pt x="15374" y="148786"/>
                    <a:pt x="15987" y="144709"/>
                  </a:cubicBezTo>
                  <a:cubicBezTo>
                    <a:pt x="17707" y="132996"/>
                    <a:pt x="17377" y="120952"/>
                    <a:pt x="19451" y="109333"/>
                  </a:cubicBezTo>
                  <a:cubicBezTo>
                    <a:pt x="21313" y="98798"/>
                    <a:pt x="24966" y="88522"/>
                    <a:pt x="28549" y="78364"/>
                  </a:cubicBezTo>
                  <a:cubicBezTo>
                    <a:pt x="29397" y="75937"/>
                    <a:pt x="33121" y="74546"/>
                    <a:pt x="35525" y="72661"/>
                  </a:cubicBezTo>
                  <a:cubicBezTo>
                    <a:pt x="36986" y="75371"/>
                    <a:pt x="39319" y="77964"/>
                    <a:pt x="39720" y="80815"/>
                  </a:cubicBezTo>
                  <a:cubicBezTo>
                    <a:pt x="40757" y="88145"/>
                    <a:pt x="41629" y="95616"/>
                    <a:pt x="41370" y="102993"/>
                  </a:cubicBezTo>
                  <a:cubicBezTo>
                    <a:pt x="39956" y="143318"/>
                    <a:pt x="35572" y="183267"/>
                    <a:pt x="25673" y="222508"/>
                  </a:cubicBezTo>
                  <a:cubicBezTo>
                    <a:pt x="23764" y="230073"/>
                    <a:pt x="22515" y="238039"/>
                    <a:pt x="22562" y="245793"/>
                  </a:cubicBezTo>
                  <a:cubicBezTo>
                    <a:pt x="22586" y="249046"/>
                    <a:pt x="26192" y="253853"/>
                    <a:pt x="29279" y="255032"/>
                  </a:cubicBezTo>
                  <a:cubicBezTo>
                    <a:pt x="31613" y="255951"/>
                    <a:pt x="37410" y="253076"/>
                    <a:pt x="38730" y="250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383276" y="2786340"/>
              <a:ext cx="130642" cy="246511"/>
            </a:xfrm>
            <a:custGeom>
              <a:avLst/>
              <a:gdLst/>
              <a:ahLst/>
              <a:cxnLst/>
              <a:rect l="l" t="t" r="r" b="b"/>
              <a:pathLst>
                <a:path w="130642" h="246511" extrusionOk="0">
                  <a:moveTo>
                    <a:pt x="14611" y="120233"/>
                  </a:moveTo>
                  <a:cubicBezTo>
                    <a:pt x="20291" y="111913"/>
                    <a:pt x="24250" y="102438"/>
                    <a:pt x="29742" y="93954"/>
                  </a:cubicBezTo>
                  <a:cubicBezTo>
                    <a:pt x="35068" y="85705"/>
                    <a:pt x="40866" y="77598"/>
                    <a:pt x="47630" y="70527"/>
                  </a:cubicBezTo>
                  <a:cubicBezTo>
                    <a:pt x="49869" y="68194"/>
                    <a:pt x="55997" y="68288"/>
                    <a:pt x="59768" y="69349"/>
                  </a:cubicBezTo>
                  <a:cubicBezTo>
                    <a:pt x="61394" y="69797"/>
                    <a:pt x="62266" y="75547"/>
                    <a:pt x="62148" y="78847"/>
                  </a:cubicBezTo>
                  <a:cubicBezTo>
                    <a:pt x="62030" y="82170"/>
                    <a:pt x="60569" y="85564"/>
                    <a:pt x="59131" y="88675"/>
                  </a:cubicBezTo>
                  <a:cubicBezTo>
                    <a:pt x="53616" y="100529"/>
                    <a:pt x="48219" y="112479"/>
                    <a:pt x="42115" y="124027"/>
                  </a:cubicBezTo>
                  <a:cubicBezTo>
                    <a:pt x="25782" y="154925"/>
                    <a:pt x="17958" y="187614"/>
                    <a:pt x="20574" y="222542"/>
                  </a:cubicBezTo>
                  <a:cubicBezTo>
                    <a:pt x="21139" y="230178"/>
                    <a:pt x="22648" y="237744"/>
                    <a:pt x="23897" y="246511"/>
                  </a:cubicBezTo>
                  <a:cubicBezTo>
                    <a:pt x="26536" y="244720"/>
                    <a:pt x="27762" y="244343"/>
                    <a:pt x="28045" y="243612"/>
                  </a:cubicBezTo>
                  <a:cubicBezTo>
                    <a:pt x="31556" y="234727"/>
                    <a:pt x="35846" y="226030"/>
                    <a:pt x="38203" y="216815"/>
                  </a:cubicBezTo>
                  <a:cubicBezTo>
                    <a:pt x="44637" y="191527"/>
                    <a:pt x="48313" y="165366"/>
                    <a:pt x="56610" y="140760"/>
                  </a:cubicBezTo>
                  <a:cubicBezTo>
                    <a:pt x="70138" y="100624"/>
                    <a:pt x="87036" y="61854"/>
                    <a:pt x="119584" y="32347"/>
                  </a:cubicBezTo>
                  <a:cubicBezTo>
                    <a:pt x="125971" y="26572"/>
                    <a:pt x="130826" y="19078"/>
                    <a:pt x="130637" y="9627"/>
                  </a:cubicBezTo>
                  <a:cubicBezTo>
                    <a:pt x="130496" y="1849"/>
                    <a:pt x="123402" y="-2487"/>
                    <a:pt x="116779" y="1519"/>
                  </a:cubicBezTo>
                  <a:cubicBezTo>
                    <a:pt x="113456" y="3523"/>
                    <a:pt x="110157" y="6162"/>
                    <a:pt x="107918" y="9273"/>
                  </a:cubicBezTo>
                  <a:cubicBezTo>
                    <a:pt x="101295" y="18488"/>
                    <a:pt x="95426" y="28246"/>
                    <a:pt x="88851" y="37484"/>
                  </a:cubicBezTo>
                  <a:cubicBezTo>
                    <a:pt x="84444" y="43683"/>
                    <a:pt x="80013" y="50141"/>
                    <a:pt x="74309" y="54972"/>
                  </a:cubicBezTo>
                  <a:cubicBezTo>
                    <a:pt x="71599" y="57282"/>
                    <a:pt x="64623" y="57989"/>
                    <a:pt x="61842" y="56103"/>
                  </a:cubicBezTo>
                  <a:cubicBezTo>
                    <a:pt x="53993" y="50824"/>
                    <a:pt x="46829" y="52002"/>
                    <a:pt x="40701" y="57093"/>
                  </a:cubicBezTo>
                  <a:cubicBezTo>
                    <a:pt x="31816" y="64447"/>
                    <a:pt x="22695" y="72177"/>
                    <a:pt x="16096" y="81463"/>
                  </a:cubicBezTo>
                  <a:cubicBezTo>
                    <a:pt x="9214" y="91102"/>
                    <a:pt x="4477" y="102533"/>
                    <a:pt x="352" y="113728"/>
                  </a:cubicBezTo>
                  <a:cubicBezTo>
                    <a:pt x="-1062" y="117593"/>
                    <a:pt x="2167" y="123155"/>
                    <a:pt x="3275" y="127939"/>
                  </a:cubicBezTo>
                  <a:cubicBezTo>
                    <a:pt x="7093" y="125441"/>
                    <a:pt x="12207" y="123744"/>
                    <a:pt x="14611" y="1202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395541" y="3043174"/>
              <a:ext cx="61705" cy="337316"/>
            </a:xfrm>
            <a:custGeom>
              <a:avLst/>
              <a:gdLst/>
              <a:ahLst/>
              <a:cxnLst/>
              <a:rect l="l" t="t" r="r" b="b"/>
              <a:pathLst>
                <a:path w="61705" h="337316" extrusionOk="0">
                  <a:moveTo>
                    <a:pt x="11044" y="214848"/>
                  </a:moveTo>
                  <a:cubicBezTo>
                    <a:pt x="17784" y="221824"/>
                    <a:pt x="18491" y="230733"/>
                    <a:pt x="20047" y="239359"/>
                  </a:cubicBezTo>
                  <a:cubicBezTo>
                    <a:pt x="25326" y="268725"/>
                    <a:pt x="30275" y="298138"/>
                    <a:pt x="35719" y="327481"/>
                  </a:cubicBezTo>
                  <a:cubicBezTo>
                    <a:pt x="37251" y="335800"/>
                    <a:pt x="52217" y="340443"/>
                    <a:pt x="58722" y="334905"/>
                  </a:cubicBezTo>
                  <a:cubicBezTo>
                    <a:pt x="60254" y="333609"/>
                    <a:pt x="61597" y="331205"/>
                    <a:pt x="61668" y="329296"/>
                  </a:cubicBezTo>
                  <a:cubicBezTo>
                    <a:pt x="61786" y="325430"/>
                    <a:pt x="61692" y="321259"/>
                    <a:pt x="60419" y="317676"/>
                  </a:cubicBezTo>
                  <a:cubicBezTo>
                    <a:pt x="47032" y="280698"/>
                    <a:pt x="36945" y="242847"/>
                    <a:pt x="31336" y="203960"/>
                  </a:cubicBezTo>
                  <a:cubicBezTo>
                    <a:pt x="27282" y="175866"/>
                    <a:pt x="24218" y="147608"/>
                    <a:pt x="21767" y="119350"/>
                  </a:cubicBezTo>
                  <a:cubicBezTo>
                    <a:pt x="19080" y="88569"/>
                    <a:pt x="17902" y="57671"/>
                    <a:pt x="15357" y="26868"/>
                  </a:cubicBezTo>
                  <a:cubicBezTo>
                    <a:pt x="14602" y="17818"/>
                    <a:pt x="11491" y="8956"/>
                    <a:pt x="9464" y="0"/>
                  </a:cubicBezTo>
                  <a:cubicBezTo>
                    <a:pt x="7933" y="71"/>
                    <a:pt x="6424" y="141"/>
                    <a:pt x="4892" y="189"/>
                  </a:cubicBezTo>
                  <a:cubicBezTo>
                    <a:pt x="3549" y="9993"/>
                    <a:pt x="1381" y="19750"/>
                    <a:pt x="956" y="29602"/>
                  </a:cubicBezTo>
                  <a:cubicBezTo>
                    <a:pt x="-1542" y="88546"/>
                    <a:pt x="838" y="147302"/>
                    <a:pt x="8286" y="205845"/>
                  </a:cubicBezTo>
                  <a:cubicBezTo>
                    <a:pt x="8663" y="208956"/>
                    <a:pt x="9087" y="212821"/>
                    <a:pt x="11044" y="2148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946077" y="3590547"/>
              <a:ext cx="147414" cy="163626"/>
            </a:xfrm>
            <a:custGeom>
              <a:avLst/>
              <a:gdLst/>
              <a:ahLst/>
              <a:cxnLst/>
              <a:rect l="l" t="t" r="r" b="b"/>
              <a:pathLst>
                <a:path w="147414" h="163626" extrusionOk="0">
                  <a:moveTo>
                    <a:pt x="6230" y="163516"/>
                  </a:moveTo>
                  <a:cubicBezTo>
                    <a:pt x="9836" y="163022"/>
                    <a:pt x="13489" y="161890"/>
                    <a:pt x="16788" y="160335"/>
                  </a:cubicBezTo>
                  <a:cubicBezTo>
                    <a:pt x="25697" y="156116"/>
                    <a:pt x="34252" y="151190"/>
                    <a:pt x="43255" y="147184"/>
                  </a:cubicBezTo>
                  <a:cubicBezTo>
                    <a:pt x="49265" y="144520"/>
                    <a:pt x="52565" y="146712"/>
                    <a:pt x="53908" y="153005"/>
                  </a:cubicBezTo>
                  <a:cubicBezTo>
                    <a:pt x="55817" y="161937"/>
                    <a:pt x="58386" y="163069"/>
                    <a:pt x="66494" y="158426"/>
                  </a:cubicBezTo>
                  <a:cubicBezTo>
                    <a:pt x="68850" y="157082"/>
                    <a:pt x="71184" y="155621"/>
                    <a:pt x="73211" y="153830"/>
                  </a:cubicBezTo>
                  <a:cubicBezTo>
                    <a:pt x="105334" y="125902"/>
                    <a:pt x="130670" y="93377"/>
                    <a:pt x="141983" y="51473"/>
                  </a:cubicBezTo>
                  <a:cubicBezTo>
                    <a:pt x="146484" y="34763"/>
                    <a:pt x="149784" y="17935"/>
                    <a:pt x="145235" y="707"/>
                  </a:cubicBezTo>
                  <a:cubicBezTo>
                    <a:pt x="144504" y="471"/>
                    <a:pt x="143774" y="236"/>
                    <a:pt x="143067" y="0"/>
                  </a:cubicBezTo>
                  <a:cubicBezTo>
                    <a:pt x="141040" y="4902"/>
                    <a:pt x="138895" y="9781"/>
                    <a:pt x="136963" y="14754"/>
                  </a:cubicBezTo>
                  <a:cubicBezTo>
                    <a:pt x="131801" y="28046"/>
                    <a:pt x="127488" y="41763"/>
                    <a:pt x="121361" y="54608"/>
                  </a:cubicBezTo>
                  <a:cubicBezTo>
                    <a:pt x="115539" y="66816"/>
                    <a:pt x="107549" y="69338"/>
                    <a:pt x="94304" y="66227"/>
                  </a:cubicBezTo>
                  <a:cubicBezTo>
                    <a:pt x="89543" y="65119"/>
                    <a:pt x="84618" y="64294"/>
                    <a:pt x="79739" y="64082"/>
                  </a:cubicBezTo>
                  <a:cubicBezTo>
                    <a:pt x="73046" y="63799"/>
                    <a:pt x="70005" y="67594"/>
                    <a:pt x="68238" y="74098"/>
                  </a:cubicBezTo>
                  <a:cubicBezTo>
                    <a:pt x="66140" y="81805"/>
                    <a:pt x="64113" y="90549"/>
                    <a:pt x="59070" y="96182"/>
                  </a:cubicBezTo>
                  <a:cubicBezTo>
                    <a:pt x="45471" y="111431"/>
                    <a:pt x="30222" y="125194"/>
                    <a:pt x="15822" y="139760"/>
                  </a:cubicBezTo>
                  <a:cubicBezTo>
                    <a:pt x="10637" y="144992"/>
                    <a:pt x="5523" y="150460"/>
                    <a:pt x="1375" y="156493"/>
                  </a:cubicBezTo>
                  <a:cubicBezTo>
                    <a:pt x="-1736" y="161065"/>
                    <a:pt x="667" y="164271"/>
                    <a:pt x="6230" y="163516"/>
                  </a:cubicBezTo>
                  <a:close/>
                  <a:moveTo>
                    <a:pt x="69935" y="124440"/>
                  </a:moveTo>
                  <a:cubicBezTo>
                    <a:pt x="77688" y="107730"/>
                    <a:pt x="92112" y="97337"/>
                    <a:pt x="106654" y="87250"/>
                  </a:cubicBezTo>
                  <a:cubicBezTo>
                    <a:pt x="107220" y="87721"/>
                    <a:pt x="107809" y="88192"/>
                    <a:pt x="108374" y="88664"/>
                  </a:cubicBezTo>
                  <a:cubicBezTo>
                    <a:pt x="95907" y="105963"/>
                    <a:pt x="83439" y="123238"/>
                    <a:pt x="70972" y="140537"/>
                  </a:cubicBezTo>
                  <a:cubicBezTo>
                    <a:pt x="69982" y="140207"/>
                    <a:pt x="68992" y="139901"/>
                    <a:pt x="68002" y="139571"/>
                  </a:cubicBezTo>
                  <a:cubicBezTo>
                    <a:pt x="68568" y="134504"/>
                    <a:pt x="67884" y="128848"/>
                    <a:pt x="69935" y="1244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910894" y="3764127"/>
              <a:ext cx="266277" cy="168717"/>
            </a:xfrm>
            <a:custGeom>
              <a:avLst/>
              <a:gdLst/>
              <a:ahLst/>
              <a:cxnLst/>
              <a:rect l="l" t="t" r="r" b="b"/>
              <a:pathLst>
                <a:path w="266277" h="168717" extrusionOk="0">
                  <a:moveTo>
                    <a:pt x="181950" y="80651"/>
                  </a:moveTo>
                  <a:cubicBezTo>
                    <a:pt x="188950" y="76668"/>
                    <a:pt x="197458" y="74994"/>
                    <a:pt x="203774" y="70257"/>
                  </a:cubicBezTo>
                  <a:cubicBezTo>
                    <a:pt x="224279" y="54867"/>
                    <a:pt x="241295" y="35824"/>
                    <a:pt x="256803" y="15484"/>
                  </a:cubicBezTo>
                  <a:cubicBezTo>
                    <a:pt x="260008" y="11289"/>
                    <a:pt x="262365" y="6458"/>
                    <a:pt x="266277" y="0"/>
                  </a:cubicBezTo>
                  <a:cubicBezTo>
                    <a:pt x="260927" y="448"/>
                    <a:pt x="258146" y="212"/>
                    <a:pt x="255648" y="966"/>
                  </a:cubicBezTo>
                  <a:cubicBezTo>
                    <a:pt x="238325" y="6269"/>
                    <a:pt x="221780" y="13316"/>
                    <a:pt x="207050" y="24016"/>
                  </a:cubicBezTo>
                  <a:cubicBezTo>
                    <a:pt x="203704" y="26444"/>
                    <a:pt x="200875" y="29649"/>
                    <a:pt x="198118" y="32760"/>
                  </a:cubicBezTo>
                  <a:cubicBezTo>
                    <a:pt x="194913" y="36413"/>
                    <a:pt x="192579" y="40985"/>
                    <a:pt x="188926" y="44073"/>
                  </a:cubicBezTo>
                  <a:cubicBezTo>
                    <a:pt x="155695" y="72048"/>
                    <a:pt x="119023" y="94956"/>
                    <a:pt x="81455" y="116498"/>
                  </a:cubicBezTo>
                  <a:cubicBezTo>
                    <a:pt x="73560" y="121023"/>
                    <a:pt x="65405" y="126043"/>
                    <a:pt x="56732" y="128023"/>
                  </a:cubicBezTo>
                  <a:cubicBezTo>
                    <a:pt x="37147" y="132454"/>
                    <a:pt x="21521" y="143083"/>
                    <a:pt x="6767" y="155715"/>
                  </a:cubicBezTo>
                  <a:cubicBezTo>
                    <a:pt x="4740" y="157459"/>
                    <a:pt x="2996" y="159675"/>
                    <a:pt x="1511" y="161914"/>
                  </a:cubicBezTo>
                  <a:cubicBezTo>
                    <a:pt x="-1482" y="166486"/>
                    <a:pt x="50" y="168937"/>
                    <a:pt x="5400" y="168702"/>
                  </a:cubicBezTo>
                  <a:cubicBezTo>
                    <a:pt x="15134" y="168277"/>
                    <a:pt x="22864" y="163870"/>
                    <a:pt x="28615" y="156069"/>
                  </a:cubicBezTo>
                  <a:cubicBezTo>
                    <a:pt x="32645" y="150601"/>
                    <a:pt x="37618" y="145652"/>
                    <a:pt x="44641" y="147820"/>
                  </a:cubicBezTo>
                  <a:cubicBezTo>
                    <a:pt x="52089" y="150130"/>
                    <a:pt x="58405" y="147914"/>
                    <a:pt x="64557" y="145204"/>
                  </a:cubicBezTo>
                  <a:cubicBezTo>
                    <a:pt x="76506" y="139925"/>
                    <a:pt x="88408" y="134386"/>
                    <a:pt x="99768" y="127976"/>
                  </a:cubicBezTo>
                  <a:cubicBezTo>
                    <a:pt x="127319" y="112515"/>
                    <a:pt x="154470" y="96300"/>
                    <a:pt x="181950" y="806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537211" y="2345150"/>
              <a:ext cx="282335" cy="124380"/>
            </a:xfrm>
            <a:custGeom>
              <a:avLst/>
              <a:gdLst/>
              <a:ahLst/>
              <a:cxnLst/>
              <a:rect l="l" t="t" r="r" b="b"/>
              <a:pathLst>
                <a:path w="282335" h="124380" extrusionOk="0">
                  <a:moveTo>
                    <a:pt x="40950" y="87206"/>
                  </a:moveTo>
                  <a:cubicBezTo>
                    <a:pt x="60794" y="84614"/>
                    <a:pt x="80356" y="80536"/>
                    <a:pt x="98668" y="72122"/>
                  </a:cubicBezTo>
                  <a:cubicBezTo>
                    <a:pt x="109486" y="67150"/>
                    <a:pt x="122072" y="61776"/>
                    <a:pt x="124263" y="49238"/>
                  </a:cubicBezTo>
                  <a:cubicBezTo>
                    <a:pt x="126880" y="34272"/>
                    <a:pt x="136330" y="28498"/>
                    <a:pt x="148327" y="24373"/>
                  </a:cubicBezTo>
                  <a:cubicBezTo>
                    <a:pt x="178965" y="13791"/>
                    <a:pt x="210523" y="11529"/>
                    <a:pt x="242600" y="15299"/>
                  </a:cubicBezTo>
                  <a:cubicBezTo>
                    <a:pt x="252875" y="16501"/>
                    <a:pt x="263151" y="18033"/>
                    <a:pt x="273474" y="18623"/>
                  </a:cubicBezTo>
                  <a:cubicBezTo>
                    <a:pt x="276349" y="18788"/>
                    <a:pt x="279390" y="16148"/>
                    <a:pt x="282336" y="14804"/>
                  </a:cubicBezTo>
                  <a:cubicBezTo>
                    <a:pt x="280639" y="11693"/>
                    <a:pt x="279696" y="7522"/>
                    <a:pt x="277080" y="5754"/>
                  </a:cubicBezTo>
                  <a:cubicBezTo>
                    <a:pt x="273356" y="3232"/>
                    <a:pt x="268501" y="1276"/>
                    <a:pt x="264047" y="1135"/>
                  </a:cubicBezTo>
                  <a:cubicBezTo>
                    <a:pt x="243613" y="428"/>
                    <a:pt x="223085" y="-586"/>
                    <a:pt x="202699" y="428"/>
                  </a:cubicBezTo>
                  <a:cubicBezTo>
                    <a:pt x="180026" y="1536"/>
                    <a:pt x="157495" y="5047"/>
                    <a:pt x="134846" y="6862"/>
                  </a:cubicBezTo>
                  <a:cubicBezTo>
                    <a:pt x="116745" y="8300"/>
                    <a:pt x="116910" y="7923"/>
                    <a:pt x="111678" y="25269"/>
                  </a:cubicBezTo>
                  <a:cubicBezTo>
                    <a:pt x="108921" y="34437"/>
                    <a:pt x="105833" y="43581"/>
                    <a:pt x="101897" y="52302"/>
                  </a:cubicBezTo>
                  <a:cubicBezTo>
                    <a:pt x="99069" y="58547"/>
                    <a:pt x="94143" y="62459"/>
                    <a:pt x="86342" y="58359"/>
                  </a:cubicBezTo>
                  <a:cubicBezTo>
                    <a:pt x="83891" y="57062"/>
                    <a:pt x="80568" y="57416"/>
                    <a:pt x="77669" y="57015"/>
                  </a:cubicBezTo>
                  <a:cubicBezTo>
                    <a:pt x="46748" y="62766"/>
                    <a:pt x="20492" y="75540"/>
                    <a:pt x="4584" y="104222"/>
                  </a:cubicBezTo>
                  <a:cubicBezTo>
                    <a:pt x="2463" y="108040"/>
                    <a:pt x="931" y="112353"/>
                    <a:pt x="82" y="116619"/>
                  </a:cubicBezTo>
                  <a:cubicBezTo>
                    <a:pt x="-365" y="118882"/>
                    <a:pt x="1119" y="123619"/>
                    <a:pt x="1968" y="123690"/>
                  </a:cubicBezTo>
                  <a:cubicBezTo>
                    <a:pt x="8567" y="124161"/>
                    <a:pt x="15708" y="125198"/>
                    <a:pt x="21718" y="123195"/>
                  </a:cubicBezTo>
                  <a:cubicBezTo>
                    <a:pt x="27233" y="121357"/>
                    <a:pt x="27657" y="115158"/>
                    <a:pt x="25890" y="109148"/>
                  </a:cubicBezTo>
                  <a:cubicBezTo>
                    <a:pt x="21742" y="94960"/>
                    <a:pt x="26172" y="89139"/>
                    <a:pt x="40950" y="87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313772" y="2934986"/>
              <a:ext cx="76125" cy="241349"/>
            </a:xfrm>
            <a:custGeom>
              <a:avLst/>
              <a:gdLst/>
              <a:ahLst/>
              <a:cxnLst/>
              <a:rect l="l" t="t" r="r" b="b"/>
              <a:pathLst>
                <a:path w="76125" h="241349" extrusionOk="0">
                  <a:moveTo>
                    <a:pt x="73745" y="94778"/>
                  </a:moveTo>
                  <a:cubicBezTo>
                    <a:pt x="66038" y="97182"/>
                    <a:pt x="58379" y="99775"/>
                    <a:pt x="50577" y="101919"/>
                  </a:cubicBezTo>
                  <a:cubicBezTo>
                    <a:pt x="44073" y="103711"/>
                    <a:pt x="41150" y="101425"/>
                    <a:pt x="40962" y="94755"/>
                  </a:cubicBezTo>
                  <a:cubicBezTo>
                    <a:pt x="40891" y="92327"/>
                    <a:pt x="41103" y="89758"/>
                    <a:pt x="41763" y="87425"/>
                  </a:cubicBezTo>
                  <a:cubicBezTo>
                    <a:pt x="47514" y="66779"/>
                    <a:pt x="53382" y="46181"/>
                    <a:pt x="59203" y="25535"/>
                  </a:cubicBezTo>
                  <a:cubicBezTo>
                    <a:pt x="60476" y="21033"/>
                    <a:pt x="62173" y="16555"/>
                    <a:pt x="62715" y="11960"/>
                  </a:cubicBezTo>
                  <a:cubicBezTo>
                    <a:pt x="63540" y="4983"/>
                    <a:pt x="59533" y="199"/>
                    <a:pt x="53641" y="10"/>
                  </a:cubicBezTo>
                  <a:cubicBezTo>
                    <a:pt x="45722" y="-249"/>
                    <a:pt x="40655" y="4347"/>
                    <a:pt x="40938" y="11724"/>
                  </a:cubicBezTo>
                  <a:cubicBezTo>
                    <a:pt x="41127" y="16414"/>
                    <a:pt x="42022" y="21104"/>
                    <a:pt x="41857" y="25747"/>
                  </a:cubicBezTo>
                  <a:cubicBezTo>
                    <a:pt x="41197" y="44177"/>
                    <a:pt x="33726" y="52026"/>
                    <a:pt x="15531" y="53935"/>
                  </a:cubicBezTo>
                  <a:cubicBezTo>
                    <a:pt x="10535" y="54453"/>
                    <a:pt x="5562" y="55089"/>
                    <a:pt x="589" y="55655"/>
                  </a:cubicBezTo>
                  <a:cubicBezTo>
                    <a:pt x="401" y="56315"/>
                    <a:pt x="189" y="56975"/>
                    <a:pt x="0" y="57635"/>
                  </a:cubicBezTo>
                  <a:cubicBezTo>
                    <a:pt x="2522" y="59732"/>
                    <a:pt x="5350" y="61547"/>
                    <a:pt x="7495" y="63975"/>
                  </a:cubicBezTo>
                  <a:cubicBezTo>
                    <a:pt x="12774" y="69985"/>
                    <a:pt x="19420" y="75570"/>
                    <a:pt x="22437" y="82664"/>
                  </a:cubicBezTo>
                  <a:cubicBezTo>
                    <a:pt x="26609" y="92492"/>
                    <a:pt x="29083" y="103381"/>
                    <a:pt x="30332" y="114057"/>
                  </a:cubicBezTo>
                  <a:cubicBezTo>
                    <a:pt x="33019" y="137130"/>
                    <a:pt x="34127" y="160369"/>
                    <a:pt x="36554" y="183466"/>
                  </a:cubicBezTo>
                  <a:cubicBezTo>
                    <a:pt x="38487" y="201731"/>
                    <a:pt x="42564" y="219549"/>
                    <a:pt x="53029" y="235174"/>
                  </a:cubicBezTo>
                  <a:cubicBezTo>
                    <a:pt x="54537" y="237413"/>
                    <a:pt x="56587" y="239299"/>
                    <a:pt x="58402" y="241349"/>
                  </a:cubicBezTo>
                  <a:cubicBezTo>
                    <a:pt x="59109" y="241114"/>
                    <a:pt x="59793" y="240878"/>
                    <a:pt x="60500" y="240619"/>
                  </a:cubicBezTo>
                  <a:cubicBezTo>
                    <a:pt x="60500" y="236306"/>
                    <a:pt x="60877" y="231946"/>
                    <a:pt x="60429" y="227680"/>
                  </a:cubicBezTo>
                  <a:cubicBezTo>
                    <a:pt x="59038" y="214175"/>
                    <a:pt x="56799" y="200718"/>
                    <a:pt x="55904" y="187189"/>
                  </a:cubicBezTo>
                  <a:cubicBezTo>
                    <a:pt x="54042" y="159544"/>
                    <a:pt x="58143" y="132982"/>
                    <a:pt x="72284" y="108519"/>
                  </a:cubicBezTo>
                  <a:cubicBezTo>
                    <a:pt x="74334" y="104960"/>
                    <a:pt x="74876" y="100529"/>
                    <a:pt x="76125" y="96499"/>
                  </a:cubicBezTo>
                  <a:cubicBezTo>
                    <a:pt x="75301" y="95957"/>
                    <a:pt x="74523" y="95368"/>
                    <a:pt x="73745" y="94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609188" y="3002390"/>
              <a:ext cx="50132" cy="228685"/>
            </a:xfrm>
            <a:custGeom>
              <a:avLst/>
              <a:gdLst/>
              <a:ahLst/>
              <a:cxnLst/>
              <a:rect l="l" t="t" r="r" b="b"/>
              <a:pathLst>
                <a:path w="50132" h="228685" extrusionOk="0">
                  <a:moveTo>
                    <a:pt x="23251" y="28104"/>
                  </a:moveTo>
                  <a:cubicBezTo>
                    <a:pt x="23062" y="20798"/>
                    <a:pt x="21483" y="13374"/>
                    <a:pt x="19409" y="6351"/>
                  </a:cubicBezTo>
                  <a:cubicBezTo>
                    <a:pt x="17170" y="-1285"/>
                    <a:pt x="11349" y="-2251"/>
                    <a:pt x="7437" y="4631"/>
                  </a:cubicBezTo>
                  <a:cubicBezTo>
                    <a:pt x="4137" y="10405"/>
                    <a:pt x="1497" y="17452"/>
                    <a:pt x="1356" y="23980"/>
                  </a:cubicBezTo>
                  <a:cubicBezTo>
                    <a:pt x="413" y="61854"/>
                    <a:pt x="-459" y="99776"/>
                    <a:pt x="272" y="137650"/>
                  </a:cubicBezTo>
                  <a:cubicBezTo>
                    <a:pt x="625" y="155279"/>
                    <a:pt x="4349" y="172884"/>
                    <a:pt x="7272" y="190372"/>
                  </a:cubicBezTo>
                  <a:cubicBezTo>
                    <a:pt x="7884" y="193978"/>
                    <a:pt x="11019" y="197937"/>
                    <a:pt x="14083" y="200200"/>
                  </a:cubicBezTo>
                  <a:cubicBezTo>
                    <a:pt x="21365" y="205550"/>
                    <a:pt x="22732" y="207977"/>
                    <a:pt x="19621" y="216768"/>
                  </a:cubicBezTo>
                  <a:cubicBezTo>
                    <a:pt x="17500" y="222802"/>
                    <a:pt x="19621" y="227044"/>
                    <a:pt x="25419" y="227963"/>
                  </a:cubicBezTo>
                  <a:cubicBezTo>
                    <a:pt x="31900" y="228977"/>
                    <a:pt x="38664" y="228765"/>
                    <a:pt x="45240" y="228293"/>
                  </a:cubicBezTo>
                  <a:cubicBezTo>
                    <a:pt x="49341" y="227987"/>
                    <a:pt x="51273" y="224923"/>
                    <a:pt x="49435" y="220775"/>
                  </a:cubicBezTo>
                  <a:cubicBezTo>
                    <a:pt x="47620" y="216721"/>
                    <a:pt x="45735" y="212667"/>
                    <a:pt x="43425" y="208920"/>
                  </a:cubicBezTo>
                  <a:cubicBezTo>
                    <a:pt x="35483" y="196028"/>
                    <a:pt x="28954" y="182641"/>
                    <a:pt x="26338" y="167487"/>
                  </a:cubicBezTo>
                  <a:cubicBezTo>
                    <a:pt x="21742" y="140973"/>
                    <a:pt x="21248" y="114317"/>
                    <a:pt x="23439" y="85917"/>
                  </a:cubicBezTo>
                  <a:cubicBezTo>
                    <a:pt x="23439" y="67723"/>
                    <a:pt x="23769" y="47902"/>
                    <a:pt x="23251" y="28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357150" y="3447786"/>
              <a:ext cx="154218" cy="225815"/>
            </a:xfrm>
            <a:custGeom>
              <a:avLst/>
              <a:gdLst/>
              <a:ahLst/>
              <a:cxnLst/>
              <a:rect l="l" t="t" r="r" b="b"/>
              <a:pathLst>
                <a:path w="154218" h="225815" extrusionOk="0">
                  <a:moveTo>
                    <a:pt x="139111" y="216223"/>
                  </a:moveTo>
                  <a:cubicBezTo>
                    <a:pt x="142363" y="220159"/>
                    <a:pt x="147384" y="222657"/>
                    <a:pt x="151579" y="225815"/>
                  </a:cubicBezTo>
                  <a:cubicBezTo>
                    <a:pt x="152451" y="225108"/>
                    <a:pt x="153346" y="224401"/>
                    <a:pt x="154218" y="223694"/>
                  </a:cubicBezTo>
                  <a:cubicBezTo>
                    <a:pt x="153111" y="220607"/>
                    <a:pt x="152333" y="217354"/>
                    <a:pt x="150824" y="214456"/>
                  </a:cubicBezTo>
                  <a:cubicBezTo>
                    <a:pt x="132724" y="179622"/>
                    <a:pt x="110570" y="147427"/>
                    <a:pt x="84857" y="117873"/>
                  </a:cubicBezTo>
                  <a:cubicBezTo>
                    <a:pt x="74298" y="105759"/>
                    <a:pt x="65767" y="92749"/>
                    <a:pt x="58602" y="78585"/>
                  </a:cubicBezTo>
                  <a:cubicBezTo>
                    <a:pt x="53935" y="69322"/>
                    <a:pt x="49976" y="59659"/>
                    <a:pt x="44791" y="50703"/>
                  </a:cubicBezTo>
                  <a:cubicBezTo>
                    <a:pt x="35882" y="35360"/>
                    <a:pt x="26431" y="20324"/>
                    <a:pt x="16745" y="5452"/>
                  </a:cubicBezTo>
                  <a:cubicBezTo>
                    <a:pt x="14011" y="1281"/>
                    <a:pt x="9415" y="-1830"/>
                    <a:pt x="3947" y="1234"/>
                  </a:cubicBezTo>
                  <a:cubicBezTo>
                    <a:pt x="-1379" y="4227"/>
                    <a:pt x="-342" y="9553"/>
                    <a:pt x="1449" y="13772"/>
                  </a:cubicBezTo>
                  <a:cubicBezTo>
                    <a:pt x="5998" y="24401"/>
                    <a:pt x="10051" y="35525"/>
                    <a:pt x="16438" y="45023"/>
                  </a:cubicBezTo>
                  <a:cubicBezTo>
                    <a:pt x="44296" y="86480"/>
                    <a:pt x="72601" y="127630"/>
                    <a:pt x="101402" y="168450"/>
                  </a:cubicBezTo>
                  <a:cubicBezTo>
                    <a:pt x="113092" y="185042"/>
                    <a:pt x="126196" y="200597"/>
                    <a:pt x="139111" y="216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478628" y="3355901"/>
              <a:ext cx="122887" cy="213703"/>
            </a:xfrm>
            <a:custGeom>
              <a:avLst/>
              <a:gdLst/>
              <a:ahLst/>
              <a:cxnLst/>
              <a:rect l="l" t="t" r="r" b="b"/>
              <a:pathLst>
                <a:path w="122887" h="213703" extrusionOk="0">
                  <a:moveTo>
                    <a:pt x="115489" y="197950"/>
                  </a:moveTo>
                  <a:cubicBezTo>
                    <a:pt x="107664" y="188405"/>
                    <a:pt x="97931" y="180085"/>
                    <a:pt x="91709" y="169644"/>
                  </a:cubicBezTo>
                  <a:cubicBezTo>
                    <a:pt x="77308" y="145534"/>
                    <a:pt x="63969" y="120740"/>
                    <a:pt x="51218" y="95711"/>
                  </a:cubicBezTo>
                  <a:cubicBezTo>
                    <a:pt x="37455" y="68701"/>
                    <a:pt x="24916" y="41056"/>
                    <a:pt x="11577" y="13811"/>
                  </a:cubicBezTo>
                  <a:cubicBezTo>
                    <a:pt x="9385" y="9333"/>
                    <a:pt x="5802" y="5539"/>
                    <a:pt x="1819" y="0"/>
                  </a:cubicBezTo>
                  <a:cubicBezTo>
                    <a:pt x="688" y="3606"/>
                    <a:pt x="-66" y="4808"/>
                    <a:pt x="5" y="5916"/>
                  </a:cubicBezTo>
                  <a:cubicBezTo>
                    <a:pt x="971" y="19609"/>
                    <a:pt x="3304" y="33019"/>
                    <a:pt x="11765" y="44285"/>
                  </a:cubicBezTo>
                  <a:cubicBezTo>
                    <a:pt x="17940" y="52487"/>
                    <a:pt x="20815" y="61537"/>
                    <a:pt x="22135" y="71553"/>
                  </a:cubicBezTo>
                  <a:cubicBezTo>
                    <a:pt x="23149" y="79331"/>
                    <a:pt x="24351" y="87320"/>
                    <a:pt x="27155" y="94579"/>
                  </a:cubicBezTo>
                  <a:cubicBezTo>
                    <a:pt x="38209" y="123333"/>
                    <a:pt x="53198" y="150083"/>
                    <a:pt x="72171" y="174264"/>
                  </a:cubicBezTo>
                  <a:cubicBezTo>
                    <a:pt x="82022" y="186826"/>
                    <a:pt x="93830" y="197879"/>
                    <a:pt x="105308" y="209050"/>
                  </a:cubicBezTo>
                  <a:cubicBezTo>
                    <a:pt x="109644" y="213269"/>
                    <a:pt x="117139" y="215956"/>
                    <a:pt x="121381" y="211124"/>
                  </a:cubicBezTo>
                  <a:cubicBezTo>
                    <a:pt x="126048" y="205798"/>
                    <a:pt x="118671" y="201815"/>
                    <a:pt x="115489" y="1979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460579" y="3776288"/>
              <a:ext cx="175526" cy="116078"/>
            </a:xfrm>
            <a:custGeom>
              <a:avLst/>
              <a:gdLst/>
              <a:ahLst/>
              <a:cxnLst/>
              <a:rect l="l" t="t" r="r" b="b"/>
              <a:pathLst>
                <a:path w="175526" h="116078" extrusionOk="0">
                  <a:moveTo>
                    <a:pt x="169833" y="99199"/>
                  </a:moveTo>
                  <a:cubicBezTo>
                    <a:pt x="160735" y="93307"/>
                    <a:pt x="151685" y="87203"/>
                    <a:pt x="142046" y="82300"/>
                  </a:cubicBezTo>
                  <a:cubicBezTo>
                    <a:pt x="118925" y="70563"/>
                    <a:pt x="95711" y="59227"/>
                    <a:pt x="74735" y="43530"/>
                  </a:cubicBezTo>
                  <a:cubicBezTo>
                    <a:pt x="57389" y="30544"/>
                    <a:pt x="38817" y="19184"/>
                    <a:pt x="20434" y="7660"/>
                  </a:cubicBezTo>
                  <a:cubicBezTo>
                    <a:pt x="14824" y="4148"/>
                    <a:pt x="8060" y="2498"/>
                    <a:pt x="1815" y="0"/>
                  </a:cubicBezTo>
                  <a:cubicBezTo>
                    <a:pt x="1202" y="660"/>
                    <a:pt x="589" y="1343"/>
                    <a:pt x="0" y="2003"/>
                  </a:cubicBezTo>
                  <a:cubicBezTo>
                    <a:pt x="1626" y="5303"/>
                    <a:pt x="2757" y="8979"/>
                    <a:pt x="4926" y="11878"/>
                  </a:cubicBezTo>
                  <a:cubicBezTo>
                    <a:pt x="19844" y="31817"/>
                    <a:pt x="39218" y="46783"/>
                    <a:pt x="60311" y="59463"/>
                  </a:cubicBezTo>
                  <a:cubicBezTo>
                    <a:pt x="69550" y="65025"/>
                    <a:pt x="79991" y="68536"/>
                    <a:pt x="89654" y="73462"/>
                  </a:cubicBezTo>
                  <a:cubicBezTo>
                    <a:pt x="100943" y="79213"/>
                    <a:pt x="102993" y="84162"/>
                    <a:pt x="98727" y="97643"/>
                  </a:cubicBezTo>
                  <a:cubicBezTo>
                    <a:pt x="104266" y="96818"/>
                    <a:pt x="108485" y="96653"/>
                    <a:pt x="112444" y="95522"/>
                  </a:cubicBezTo>
                  <a:cubicBezTo>
                    <a:pt x="125171" y="91845"/>
                    <a:pt x="135706" y="93967"/>
                    <a:pt x="143790" y="105374"/>
                  </a:cubicBezTo>
                  <a:cubicBezTo>
                    <a:pt x="148409" y="111878"/>
                    <a:pt x="155079" y="116238"/>
                    <a:pt x="163163" y="116074"/>
                  </a:cubicBezTo>
                  <a:cubicBezTo>
                    <a:pt x="167028" y="116003"/>
                    <a:pt x="172237" y="113976"/>
                    <a:pt x="174311" y="111030"/>
                  </a:cubicBezTo>
                  <a:cubicBezTo>
                    <a:pt x="177445" y="106505"/>
                    <a:pt x="174004" y="101909"/>
                    <a:pt x="169833" y="991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986991" y="3827031"/>
              <a:ext cx="170354" cy="118103"/>
            </a:xfrm>
            <a:custGeom>
              <a:avLst/>
              <a:gdLst/>
              <a:ahLst/>
              <a:cxnLst/>
              <a:rect l="l" t="t" r="r" b="b"/>
              <a:pathLst>
                <a:path w="170354" h="118103" extrusionOk="0">
                  <a:moveTo>
                    <a:pt x="170313" y="12350"/>
                  </a:moveTo>
                  <a:cubicBezTo>
                    <a:pt x="169393" y="71"/>
                    <a:pt x="162771" y="-3370"/>
                    <a:pt x="152495" y="3464"/>
                  </a:cubicBezTo>
                  <a:cubicBezTo>
                    <a:pt x="147593" y="6740"/>
                    <a:pt x="142691" y="10370"/>
                    <a:pt x="138778" y="14730"/>
                  </a:cubicBezTo>
                  <a:cubicBezTo>
                    <a:pt x="116506" y="39547"/>
                    <a:pt x="88271" y="55668"/>
                    <a:pt x="59070" y="70540"/>
                  </a:cubicBezTo>
                  <a:cubicBezTo>
                    <a:pt x="45448" y="77492"/>
                    <a:pt x="31849" y="84563"/>
                    <a:pt x="18557" y="92105"/>
                  </a:cubicBezTo>
                  <a:cubicBezTo>
                    <a:pt x="13018" y="95239"/>
                    <a:pt x="8116" y="99552"/>
                    <a:pt x="3214" y="103676"/>
                  </a:cubicBezTo>
                  <a:cubicBezTo>
                    <a:pt x="-1123" y="107330"/>
                    <a:pt x="-628" y="112680"/>
                    <a:pt x="2082" y="116356"/>
                  </a:cubicBezTo>
                  <a:cubicBezTo>
                    <a:pt x="3473" y="118242"/>
                    <a:pt x="8776" y="118477"/>
                    <a:pt x="11816" y="117652"/>
                  </a:cubicBezTo>
                  <a:cubicBezTo>
                    <a:pt x="16977" y="116262"/>
                    <a:pt x="22092" y="113952"/>
                    <a:pt x="26640" y="111101"/>
                  </a:cubicBezTo>
                  <a:cubicBezTo>
                    <a:pt x="50327" y="96300"/>
                    <a:pt x="73400" y="80485"/>
                    <a:pt x="97510" y="66439"/>
                  </a:cubicBezTo>
                  <a:cubicBezTo>
                    <a:pt x="115116" y="56210"/>
                    <a:pt x="133546" y="46971"/>
                    <a:pt x="152495" y="39594"/>
                  </a:cubicBezTo>
                  <a:cubicBezTo>
                    <a:pt x="165293" y="34622"/>
                    <a:pt x="170643" y="30639"/>
                    <a:pt x="170313" y="16804"/>
                  </a:cubicBezTo>
                  <a:cubicBezTo>
                    <a:pt x="170313" y="15319"/>
                    <a:pt x="170407" y="13811"/>
                    <a:pt x="170313" y="12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1126948" y="3562437"/>
              <a:ext cx="48156" cy="187816"/>
            </a:xfrm>
            <a:custGeom>
              <a:avLst/>
              <a:gdLst/>
              <a:ahLst/>
              <a:cxnLst/>
              <a:rect l="l" t="t" r="r" b="b"/>
              <a:pathLst>
                <a:path w="48156" h="187816" extrusionOk="0">
                  <a:moveTo>
                    <a:pt x="38416" y="3175"/>
                  </a:moveTo>
                  <a:cubicBezTo>
                    <a:pt x="35305" y="7865"/>
                    <a:pt x="32430" y="12814"/>
                    <a:pt x="30356" y="18023"/>
                  </a:cubicBezTo>
                  <a:cubicBezTo>
                    <a:pt x="23757" y="34544"/>
                    <a:pt x="22767" y="52103"/>
                    <a:pt x="21424" y="69614"/>
                  </a:cubicBezTo>
                  <a:cubicBezTo>
                    <a:pt x="20410" y="83001"/>
                    <a:pt x="18124" y="96529"/>
                    <a:pt x="9639" y="107229"/>
                  </a:cubicBezTo>
                  <a:cubicBezTo>
                    <a:pt x="1956" y="116915"/>
                    <a:pt x="306" y="127615"/>
                    <a:pt x="0" y="136972"/>
                  </a:cubicBezTo>
                  <a:cubicBezTo>
                    <a:pt x="283" y="142746"/>
                    <a:pt x="-141" y="146611"/>
                    <a:pt x="754" y="150123"/>
                  </a:cubicBezTo>
                  <a:cubicBezTo>
                    <a:pt x="3417" y="160587"/>
                    <a:pt x="5892" y="171193"/>
                    <a:pt x="9828" y="181209"/>
                  </a:cubicBezTo>
                  <a:cubicBezTo>
                    <a:pt x="12963" y="189175"/>
                    <a:pt x="18525" y="189670"/>
                    <a:pt x="25171" y="184132"/>
                  </a:cubicBezTo>
                  <a:cubicBezTo>
                    <a:pt x="37780" y="173597"/>
                    <a:pt x="37521" y="166503"/>
                    <a:pt x="24228" y="156769"/>
                  </a:cubicBezTo>
                  <a:cubicBezTo>
                    <a:pt x="15225" y="150170"/>
                    <a:pt x="13269" y="144490"/>
                    <a:pt x="16568" y="133625"/>
                  </a:cubicBezTo>
                  <a:cubicBezTo>
                    <a:pt x="17723" y="129854"/>
                    <a:pt x="18855" y="125989"/>
                    <a:pt x="20669" y="122548"/>
                  </a:cubicBezTo>
                  <a:cubicBezTo>
                    <a:pt x="34716" y="95845"/>
                    <a:pt x="44379" y="67752"/>
                    <a:pt x="47396" y="37655"/>
                  </a:cubicBezTo>
                  <a:cubicBezTo>
                    <a:pt x="48456" y="27120"/>
                    <a:pt x="48150" y="16444"/>
                    <a:pt x="47985" y="5838"/>
                  </a:cubicBezTo>
                  <a:cubicBezTo>
                    <a:pt x="47961" y="3788"/>
                    <a:pt x="46052" y="606"/>
                    <a:pt x="44355" y="87"/>
                  </a:cubicBezTo>
                  <a:cubicBezTo>
                    <a:pt x="42776" y="-431"/>
                    <a:pt x="39548" y="1454"/>
                    <a:pt x="38416" y="3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772286" y="3765846"/>
              <a:ext cx="146553" cy="39818"/>
            </a:xfrm>
            <a:custGeom>
              <a:avLst/>
              <a:gdLst/>
              <a:ahLst/>
              <a:cxnLst/>
              <a:rect l="l" t="t" r="r" b="b"/>
              <a:pathLst>
                <a:path w="146553" h="39818" extrusionOk="0">
                  <a:moveTo>
                    <a:pt x="146554" y="2688"/>
                  </a:moveTo>
                  <a:cubicBezTo>
                    <a:pt x="142689" y="1533"/>
                    <a:pt x="140756" y="543"/>
                    <a:pt x="138800" y="449"/>
                  </a:cubicBezTo>
                  <a:cubicBezTo>
                    <a:pt x="132884" y="142"/>
                    <a:pt x="126921" y="-235"/>
                    <a:pt x="121029" y="190"/>
                  </a:cubicBezTo>
                  <a:cubicBezTo>
                    <a:pt x="94209" y="2146"/>
                    <a:pt x="67364" y="4055"/>
                    <a:pt x="40615" y="6624"/>
                  </a:cubicBezTo>
                  <a:cubicBezTo>
                    <a:pt x="29632" y="7684"/>
                    <a:pt x="18672" y="9829"/>
                    <a:pt x="7925" y="12398"/>
                  </a:cubicBezTo>
                  <a:cubicBezTo>
                    <a:pt x="-653" y="14472"/>
                    <a:pt x="-1643" y="18667"/>
                    <a:pt x="1986" y="26845"/>
                  </a:cubicBezTo>
                  <a:cubicBezTo>
                    <a:pt x="7313" y="38889"/>
                    <a:pt x="17824" y="40444"/>
                    <a:pt x="28618" y="39643"/>
                  </a:cubicBezTo>
                  <a:cubicBezTo>
                    <a:pt x="67200" y="36815"/>
                    <a:pt x="103047" y="23829"/>
                    <a:pt x="138164" y="8556"/>
                  </a:cubicBezTo>
                  <a:cubicBezTo>
                    <a:pt x="140615" y="7472"/>
                    <a:pt x="142689" y="5422"/>
                    <a:pt x="146554" y="26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339584" y="3336599"/>
              <a:ext cx="79558" cy="92570"/>
            </a:xfrm>
            <a:custGeom>
              <a:avLst/>
              <a:gdLst/>
              <a:ahLst/>
              <a:cxnLst/>
              <a:rect l="l" t="t" r="r" b="b"/>
              <a:pathLst>
                <a:path w="79558" h="92570" extrusionOk="0">
                  <a:moveTo>
                    <a:pt x="24011" y="91539"/>
                  </a:moveTo>
                  <a:cubicBezTo>
                    <a:pt x="30611" y="89489"/>
                    <a:pt x="35159" y="84633"/>
                    <a:pt x="35324" y="77445"/>
                  </a:cubicBezTo>
                  <a:cubicBezTo>
                    <a:pt x="35395" y="74216"/>
                    <a:pt x="33109" y="71011"/>
                    <a:pt x="32166" y="67712"/>
                  </a:cubicBezTo>
                  <a:cubicBezTo>
                    <a:pt x="30351" y="61419"/>
                    <a:pt x="33038" y="56281"/>
                    <a:pt x="37681" y="52675"/>
                  </a:cubicBezTo>
                  <a:cubicBezTo>
                    <a:pt x="40274" y="50672"/>
                    <a:pt x="46189" y="48692"/>
                    <a:pt x="47273" y="49823"/>
                  </a:cubicBezTo>
                  <a:cubicBezTo>
                    <a:pt x="50361" y="53099"/>
                    <a:pt x="52128" y="57836"/>
                    <a:pt x="53637" y="62267"/>
                  </a:cubicBezTo>
                  <a:cubicBezTo>
                    <a:pt x="55216" y="66863"/>
                    <a:pt x="55169" y="72095"/>
                    <a:pt x="57101" y="76479"/>
                  </a:cubicBezTo>
                  <a:cubicBezTo>
                    <a:pt x="60354" y="83832"/>
                    <a:pt x="67330" y="86142"/>
                    <a:pt x="74471" y="82819"/>
                  </a:cubicBezTo>
                  <a:cubicBezTo>
                    <a:pt x="81117" y="79731"/>
                    <a:pt x="79868" y="73580"/>
                    <a:pt x="78360" y="68560"/>
                  </a:cubicBezTo>
                  <a:cubicBezTo>
                    <a:pt x="71148" y="44237"/>
                    <a:pt x="56512" y="23615"/>
                    <a:pt x="44445" y="0"/>
                  </a:cubicBezTo>
                  <a:cubicBezTo>
                    <a:pt x="40156" y="15131"/>
                    <a:pt x="36668" y="28635"/>
                    <a:pt x="32402" y="41904"/>
                  </a:cubicBezTo>
                  <a:cubicBezTo>
                    <a:pt x="30964" y="46359"/>
                    <a:pt x="27523" y="50153"/>
                    <a:pt x="25001" y="54254"/>
                  </a:cubicBezTo>
                  <a:cubicBezTo>
                    <a:pt x="21443" y="51143"/>
                    <a:pt x="17577" y="48315"/>
                    <a:pt x="14372" y="44850"/>
                  </a:cubicBezTo>
                  <a:cubicBezTo>
                    <a:pt x="10743" y="40938"/>
                    <a:pt x="7726" y="36460"/>
                    <a:pt x="4426" y="32218"/>
                  </a:cubicBezTo>
                  <a:cubicBezTo>
                    <a:pt x="3507" y="32548"/>
                    <a:pt x="2588" y="32854"/>
                    <a:pt x="1669" y="33184"/>
                  </a:cubicBezTo>
                  <a:cubicBezTo>
                    <a:pt x="-924" y="51426"/>
                    <a:pt x="-1513" y="69644"/>
                    <a:pt x="7537" y="86731"/>
                  </a:cubicBezTo>
                  <a:cubicBezTo>
                    <a:pt x="10931" y="93165"/>
                    <a:pt x="17837" y="93448"/>
                    <a:pt x="24011" y="915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1072081" y="2529929"/>
              <a:ext cx="157417" cy="93493"/>
            </a:xfrm>
            <a:custGeom>
              <a:avLst/>
              <a:gdLst/>
              <a:ahLst/>
              <a:cxnLst/>
              <a:rect l="l" t="t" r="r" b="b"/>
              <a:pathLst>
                <a:path w="157417" h="93493" extrusionOk="0">
                  <a:moveTo>
                    <a:pt x="1391" y="0"/>
                  </a:moveTo>
                  <a:cubicBezTo>
                    <a:pt x="919" y="801"/>
                    <a:pt x="471" y="1603"/>
                    <a:pt x="0" y="2404"/>
                  </a:cubicBezTo>
                  <a:cubicBezTo>
                    <a:pt x="5020" y="6576"/>
                    <a:pt x="9663" y="11289"/>
                    <a:pt x="15084" y="14824"/>
                  </a:cubicBezTo>
                  <a:cubicBezTo>
                    <a:pt x="46712" y="35517"/>
                    <a:pt x="78388" y="56163"/>
                    <a:pt x="110394" y="76290"/>
                  </a:cubicBezTo>
                  <a:cubicBezTo>
                    <a:pt x="119727" y="82159"/>
                    <a:pt x="129955" y="86755"/>
                    <a:pt x="140137" y="91068"/>
                  </a:cubicBezTo>
                  <a:cubicBezTo>
                    <a:pt x="145345" y="93260"/>
                    <a:pt x="152369" y="95946"/>
                    <a:pt x="156116" y="89206"/>
                  </a:cubicBezTo>
                  <a:cubicBezTo>
                    <a:pt x="160311" y="81688"/>
                    <a:pt x="153453" y="78129"/>
                    <a:pt x="148456" y="74735"/>
                  </a:cubicBezTo>
                  <a:cubicBezTo>
                    <a:pt x="106034" y="45864"/>
                    <a:pt x="60853" y="22178"/>
                    <a:pt x="13293" y="3064"/>
                  </a:cubicBezTo>
                  <a:cubicBezTo>
                    <a:pt x="9545" y="1556"/>
                    <a:pt x="5374" y="990"/>
                    <a:pt x="1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965293" y="3326492"/>
              <a:ext cx="40370" cy="117107"/>
            </a:xfrm>
            <a:custGeom>
              <a:avLst/>
              <a:gdLst/>
              <a:ahLst/>
              <a:cxnLst/>
              <a:rect l="l" t="t" r="r" b="b"/>
              <a:pathLst>
                <a:path w="40370" h="117107" extrusionOk="0">
                  <a:moveTo>
                    <a:pt x="36931" y="34193"/>
                  </a:moveTo>
                  <a:cubicBezTo>
                    <a:pt x="38086" y="26651"/>
                    <a:pt x="39571" y="19157"/>
                    <a:pt x="40302" y="11591"/>
                  </a:cubicBezTo>
                  <a:cubicBezTo>
                    <a:pt x="40773" y="6618"/>
                    <a:pt x="38841" y="2518"/>
                    <a:pt x="33443" y="679"/>
                  </a:cubicBezTo>
                  <a:cubicBezTo>
                    <a:pt x="27622" y="-1324"/>
                    <a:pt x="23828" y="1316"/>
                    <a:pt x="20976" y="5817"/>
                  </a:cubicBezTo>
                  <a:cubicBezTo>
                    <a:pt x="18737" y="9329"/>
                    <a:pt x="16663" y="13029"/>
                    <a:pt x="15060" y="16871"/>
                  </a:cubicBezTo>
                  <a:cubicBezTo>
                    <a:pt x="5421" y="39920"/>
                    <a:pt x="1673" y="64172"/>
                    <a:pt x="0" y="91983"/>
                  </a:cubicBezTo>
                  <a:cubicBezTo>
                    <a:pt x="825" y="96107"/>
                    <a:pt x="1532" y="103295"/>
                    <a:pt x="3818" y="109965"/>
                  </a:cubicBezTo>
                  <a:cubicBezTo>
                    <a:pt x="6293" y="117154"/>
                    <a:pt x="12750" y="118874"/>
                    <a:pt x="19562" y="115315"/>
                  </a:cubicBezTo>
                  <a:cubicBezTo>
                    <a:pt x="28895" y="110484"/>
                    <a:pt x="33349" y="100491"/>
                    <a:pt x="31228" y="89626"/>
                  </a:cubicBezTo>
                  <a:cubicBezTo>
                    <a:pt x="30568" y="86256"/>
                    <a:pt x="29672" y="82720"/>
                    <a:pt x="30120" y="79421"/>
                  </a:cubicBezTo>
                  <a:cubicBezTo>
                    <a:pt x="32147" y="64314"/>
                    <a:pt x="34622" y="49277"/>
                    <a:pt x="36931" y="34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1259118" y="3717485"/>
              <a:ext cx="134786" cy="117228"/>
            </a:xfrm>
            <a:custGeom>
              <a:avLst/>
              <a:gdLst/>
              <a:ahLst/>
              <a:cxnLst/>
              <a:rect l="l" t="t" r="r" b="b"/>
              <a:pathLst>
                <a:path w="134786" h="117228" extrusionOk="0">
                  <a:moveTo>
                    <a:pt x="121801" y="4596"/>
                  </a:moveTo>
                  <a:cubicBezTo>
                    <a:pt x="100141" y="18077"/>
                    <a:pt x="82253" y="35706"/>
                    <a:pt x="67122" y="56140"/>
                  </a:cubicBezTo>
                  <a:cubicBezTo>
                    <a:pt x="64577" y="59580"/>
                    <a:pt x="62574" y="63941"/>
                    <a:pt x="61914" y="68112"/>
                  </a:cubicBezTo>
                  <a:cubicBezTo>
                    <a:pt x="60547" y="76950"/>
                    <a:pt x="58143" y="80627"/>
                    <a:pt x="49258" y="81193"/>
                  </a:cubicBezTo>
                  <a:cubicBezTo>
                    <a:pt x="31204" y="82347"/>
                    <a:pt x="18642" y="92317"/>
                    <a:pt x="7990" y="105633"/>
                  </a:cubicBezTo>
                  <a:cubicBezTo>
                    <a:pt x="5491" y="108767"/>
                    <a:pt x="3394" y="112256"/>
                    <a:pt x="0" y="117228"/>
                  </a:cubicBezTo>
                  <a:cubicBezTo>
                    <a:pt x="13717" y="116427"/>
                    <a:pt x="23639" y="111902"/>
                    <a:pt x="32501" y="105185"/>
                  </a:cubicBezTo>
                  <a:cubicBezTo>
                    <a:pt x="66934" y="79095"/>
                    <a:pt x="97738" y="49187"/>
                    <a:pt x="125595" y="16215"/>
                  </a:cubicBezTo>
                  <a:cubicBezTo>
                    <a:pt x="129225" y="11926"/>
                    <a:pt x="131747" y="6740"/>
                    <a:pt x="134787" y="1980"/>
                  </a:cubicBezTo>
                  <a:cubicBezTo>
                    <a:pt x="134174" y="1320"/>
                    <a:pt x="133538" y="660"/>
                    <a:pt x="132925" y="0"/>
                  </a:cubicBezTo>
                  <a:cubicBezTo>
                    <a:pt x="129225" y="1508"/>
                    <a:pt x="125171" y="2498"/>
                    <a:pt x="121801" y="45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362760" y="3205159"/>
              <a:ext cx="26916" cy="122436"/>
            </a:xfrm>
            <a:custGeom>
              <a:avLst/>
              <a:gdLst/>
              <a:ahLst/>
              <a:cxnLst/>
              <a:rect l="l" t="t" r="r" b="b"/>
              <a:pathLst>
                <a:path w="26916" h="122436" extrusionOk="0">
                  <a:moveTo>
                    <a:pt x="13940" y="0"/>
                  </a:moveTo>
                  <a:cubicBezTo>
                    <a:pt x="12502" y="1131"/>
                    <a:pt x="11748" y="1438"/>
                    <a:pt x="11512" y="1980"/>
                  </a:cubicBezTo>
                  <a:cubicBezTo>
                    <a:pt x="10782" y="3535"/>
                    <a:pt x="10098" y="5138"/>
                    <a:pt x="9627" y="6788"/>
                  </a:cubicBezTo>
                  <a:cubicBezTo>
                    <a:pt x="2250" y="32642"/>
                    <a:pt x="-1097" y="59133"/>
                    <a:pt x="317" y="85859"/>
                  </a:cubicBezTo>
                  <a:cubicBezTo>
                    <a:pt x="883" y="96300"/>
                    <a:pt x="4795" y="107023"/>
                    <a:pt x="9297" y="116616"/>
                  </a:cubicBezTo>
                  <a:cubicBezTo>
                    <a:pt x="13256" y="125077"/>
                    <a:pt x="21482" y="124110"/>
                    <a:pt x="24074" y="115037"/>
                  </a:cubicBezTo>
                  <a:cubicBezTo>
                    <a:pt x="26384" y="106953"/>
                    <a:pt x="27492" y="97973"/>
                    <a:pt x="26620" y="89654"/>
                  </a:cubicBezTo>
                  <a:cubicBezTo>
                    <a:pt x="24734" y="71530"/>
                    <a:pt x="21152" y="53594"/>
                    <a:pt x="18489" y="35564"/>
                  </a:cubicBezTo>
                  <a:cubicBezTo>
                    <a:pt x="16768" y="23992"/>
                    <a:pt x="15495" y="12373"/>
                    <a:pt x="13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286268" y="3354335"/>
              <a:ext cx="34646" cy="106563"/>
            </a:xfrm>
            <a:custGeom>
              <a:avLst/>
              <a:gdLst/>
              <a:ahLst/>
              <a:cxnLst/>
              <a:rect l="l" t="t" r="r" b="b"/>
              <a:pathLst>
                <a:path w="34646" h="106563" extrusionOk="0">
                  <a:moveTo>
                    <a:pt x="34386" y="100129"/>
                  </a:moveTo>
                  <a:cubicBezTo>
                    <a:pt x="34481" y="91079"/>
                    <a:pt x="35070" y="81934"/>
                    <a:pt x="34080" y="72978"/>
                  </a:cubicBezTo>
                  <a:cubicBezTo>
                    <a:pt x="31558" y="50424"/>
                    <a:pt x="27080" y="28222"/>
                    <a:pt x="17724" y="7364"/>
                  </a:cubicBezTo>
                  <a:cubicBezTo>
                    <a:pt x="16286" y="4136"/>
                    <a:pt x="10889" y="-578"/>
                    <a:pt x="9475" y="58"/>
                  </a:cubicBezTo>
                  <a:cubicBezTo>
                    <a:pt x="5845" y="1732"/>
                    <a:pt x="3206" y="5880"/>
                    <a:pt x="613" y="9368"/>
                  </a:cubicBezTo>
                  <a:cubicBezTo>
                    <a:pt x="-259" y="10546"/>
                    <a:pt x="48" y="12714"/>
                    <a:pt x="71" y="14435"/>
                  </a:cubicBezTo>
                  <a:cubicBezTo>
                    <a:pt x="495" y="45309"/>
                    <a:pt x="10795" y="73214"/>
                    <a:pt x="25690" y="99752"/>
                  </a:cubicBezTo>
                  <a:cubicBezTo>
                    <a:pt x="27010" y="102085"/>
                    <a:pt x="28565" y="104301"/>
                    <a:pt x="30003" y="106563"/>
                  </a:cubicBezTo>
                  <a:cubicBezTo>
                    <a:pt x="30922" y="105974"/>
                    <a:pt x="31841" y="105408"/>
                    <a:pt x="32760" y="104819"/>
                  </a:cubicBezTo>
                  <a:cubicBezTo>
                    <a:pt x="33326" y="103264"/>
                    <a:pt x="34363" y="101708"/>
                    <a:pt x="34386" y="100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513513" y="2105197"/>
              <a:ext cx="137143" cy="31235"/>
            </a:xfrm>
            <a:custGeom>
              <a:avLst/>
              <a:gdLst/>
              <a:ahLst/>
              <a:cxnLst/>
              <a:rect l="l" t="t" r="r" b="b"/>
              <a:pathLst>
                <a:path w="137143" h="31235" extrusionOk="0">
                  <a:moveTo>
                    <a:pt x="109545" y="21455"/>
                  </a:moveTo>
                  <a:cubicBezTo>
                    <a:pt x="117252" y="20677"/>
                    <a:pt x="124912" y="18038"/>
                    <a:pt x="132194" y="15186"/>
                  </a:cubicBezTo>
                  <a:cubicBezTo>
                    <a:pt x="134645" y="14220"/>
                    <a:pt x="137120" y="10001"/>
                    <a:pt x="137144" y="7244"/>
                  </a:cubicBezTo>
                  <a:cubicBezTo>
                    <a:pt x="137167" y="5287"/>
                    <a:pt x="133255" y="1870"/>
                    <a:pt x="130804" y="1587"/>
                  </a:cubicBezTo>
                  <a:cubicBezTo>
                    <a:pt x="122531" y="621"/>
                    <a:pt x="113740" y="-982"/>
                    <a:pt x="105845" y="809"/>
                  </a:cubicBezTo>
                  <a:cubicBezTo>
                    <a:pt x="70422" y="8823"/>
                    <a:pt x="35258" y="17920"/>
                    <a:pt x="0" y="26640"/>
                  </a:cubicBezTo>
                  <a:cubicBezTo>
                    <a:pt x="189" y="28172"/>
                    <a:pt x="354" y="29704"/>
                    <a:pt x="542" y="31236"/>
                  </a:cubicBezTo>
                  <a:cubicBezTo>
                    <a:pt x="36884" y="28031"/>
                    <a:pt x="73250" y="25061"/>
                    <a:pt x="109545" y="214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228856" y="2983641"/>
              <a:ext cx="20797" cy="133891"/>
            </a:xfrm>
            <a:custGeom>
              <a:avLst/>
              <a:gdLst/>
              <a:ahLst/>
              <a:cxnLst/>
              <a:rect l="l" t="t" r="r" b="b"/>
              <a:pathLst>
                <a:path w="20797" h="133891" extrusionOk="0">
                  <a:moveTo>
                    <a:pt x="7259" y="133891"/>
                  </a:moveTo>
                  <a:cubicBezTo>
                    <a:pt x="17441" y="116309"/>
                    <a:pt x="25619" y="12680"/>
                    <a:pt x="17488" y="0"/>
                  </a:cubicBezTo>
                  <a:cubicBezTo>
                    <a:pt x="519" y="15791"/>
                    <a:pt x="-6434" y="110606"/>
                    <a:pt x="7259" y="1338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664239" y="3758117"/>
              <a:ext cx="86818" cy="39365"/>
            </a:xfrm>
            <a:custGeom>
              <a:avLst/>
              <a:gdLst/>
              <a:ahLst/>
              <a:cxnLst/>
              <a:rect l="l" t="t" r="r" b="b"/>
              <a:pathLst>
                <a:path w="86818" h="39365" extrusionOk="0">
                  <a:moveTo>
                    <a:pt x="80314" y="25642"/>
                  </a:moveTo>
                  <a:cubicBezTo>
                    <a:pt x="62284" y="9545"/>
                    <a:pt x="40719" y="2286"/>
                    <a:pt x="17292" y="0"/>
                  </a:cubicBezTo>
                  <a:cubicBezTo>
                    <a:pt x="13851" y="189"/>
                    <a:pt x="10481" y="-165"/>
                    <a:pt x="7512" y="707"/>
                  </a:cubicBezTo>
                  <a:cubicBezTo>
                    <a:pt x="4707" y="1532"/>
                    <a:pt x="912" y="3205"/>
                    <a:pt x="111" y="5421"/>
                  </a:cubicBezTo>
                  <a:cubicBezTo>
                    <a:pt x="-549" y="7259"/>
                    <a:pt x="1855" y="11431"/>
                    <a:pt x="4047" y="12892"/>
                  </a:cubicBezTo>
                  <a:cubicBezTo>
                    <a:pt x="26319" y="27740"/>
                    <a:pt x="50877" y="36625"/>
                    <a:pt x="77509" y="39335"/>
                  </a:cubicBezTo>
                  <a:cubicBezTo>
                    <a:pt x="80479" y="39642"/>
                    <a:pt x="83708" y="37521"/>
                    <a:pt x="86819" y="36531"/>
                  </a:cubicBezTo>
                  <a:cubicBezTo>
                    <a:pt x="85381" y="33561"/>
                    <a:pt x="84038" y="30568"/>
                    <a:pt x="82482" y="27669"/>
                  </a:cubicBezTo>
                  <a:cubicBezTo>
                    <a:pt x="82034" y="26821"/>
                    <a:pt x="81044" y="26302"/>
                    <a:pt x="80314" y="256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920278" y="3664283"/>
              <a:ext cx="75865" cy="61617"/>
            </a:xfrm>
            <a:custGeom>
              <a:avLst/>
              <a:gdLst/>
              <a:ahLst/>
              <a:cxnLst/>
              <a:rect l="l" t="t" r="r" b="b"/>
              <a:pathLst>
                <a:path w="75865" h="61617" extrusionOk="0">
                  <a:moveTo>
                    <a:pt x="75866" y="8635"/>
                  </a:moveTo>
                  <a:cubicBezTo>
                    <a:pt x="75253" y="8305"/>
                    <a:pt x="74664" y="7951"/>
                    <a:pt x="74051" y="7621"/>
                  </a:cubicBezTo>
                  <a:cubicBezTo>
                    <a:pt x="74051" y="127"/>
                    <a:pt x="70445" y="-2254"/>
                    <a:pt x="63492" y="2342"/>
                  </a:cubicBezTo>
                  <a:cubicBezTo>
                    <a:pt x="49728" y="11487"/>
                    <a:pt x="36224" y="21126"/>
                    <a:pt x="23450" y="31543"/>
                  </a:cubicBezTo>
                  <a:cubicBezTo>
                    <a:pt x="15272" y="38213"/>
                    <a:pt x="8437" y="46556"/>
                    <a:pt x="1296" y="54404"/>
                  </a:cubicBezTo>
                  <a:cubicBezTo>
                    <a:pt x="117" y="55701"/>
                    <a:pt x="-331" y="58576"/>
                    <a:pt x="259" y="60249"/>
                  </a:cubicBezTo>
                  <a:cubicBezTo>
                    <a:pt x="612" y="61239"/>
                    <a:pt x="3652" y="61640"/>
                    <a:pt x="5467" y="61616"/>
                  </a:cubicBezTo>
                  <a:cubicBezTo>
                    <a:pt x="7376" y="61593"/>
                    <a:pt x="9332" y="60933"/>
                    <a:pt x="11171" y="60273"/>
                  </a:cubicBezTo>
                  <a:cubicBezTo>
                    <a:pt x="31769" y="53037"/>
                    <a:pt x="50105" y="41913"/>
                    <a:pt x="65495" y="26547"/>
                  </a:cubicBezTo>
                  <a:cubicBezTo>
                    <a:pt x="70233" y="21857"/>
                    <a:pt x="72495" y="14668"/>
                    <a:pt x="75866" y="86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623675" y="3585848"/>
              <a:ext cx="74872" cy="64444"/>
            </a:xfrm>
            <a:custGeom>
              <a:avLst/>
              <a:gdLst/>
              <a:ahLst/>
              <a:cxnLst/>
              <a:rect l="l" t="t" r="r" b="b"/>
              <a:pathLst>
                <a:path w="74872" h="64444" extrusionOk="0">
                  <a:moveTo>
                    <a:pt x="10862" y="31944"/>
                  </a:moveTo>
                  <a:cubicBezTo>
                    <a:pt x="14939" y="30719"/>
                    <a:pt x="20336" y="30907"/>
                    <a:pt x="24154" y="32628"/>
                  </a:cubicBezTo>
                  <a:cubicBezTo>
                    <a:pt x="29386" y="35008"/>
                    <a:pt x="33723" y="39392"/>
                    <a:pt x="38389" y="42998"/>
                  </a:cubicBezTo>
                  <a:cubicBezTo>
                    <a:pt x="46756" y="49432"/>
                    <a:pt x="54887" y="56172"/>
                    <a:pt x="63513" y="62182"/>
                  </a:cubicBezTo>
                  <a:cubicBezTo>
                    <a:pt x="66082" y="63973"/>
                    <a:pt x="70065" y="63738"/>
                    <a:pt x="73412" y="64445"/>
                  </a:cubicBezTo>
                  <a:cubicBezTo>
                    <a:pt x="73907" y="63549"/>
                    <a:pt x="74402" y="62653"/>
                    <a:pt x="74873" y="61758"/>
                  </a:cubicBezTo>
                  <a:cubicBezTo>
                    <a:pt x="72469" y="58105"/>
                    <a:pt x="70678" y="53792"/>
                    <a:pt x="67543" y="50940"/>
                  </a:cubicBezTo>
                  <a:cubicBezTo>
                    <a:pt x="50975" y="35762"/>
                    <a:pt x="34147" y="20867"/>
                    <a:pt x="17225" y="6090"/>
                  </a:cubicBezTo>
                  <a:cubicBezTo>
                    <a:pt x="14303" y="3521"/>
                    <a:pt x="10767" y="1258"/>
                    <a:pt x="7138" y="103"/>
                  </a:cubicBezTo>
                  <a:cubicBezTo>
                    <a:pt x="5299" y="-486"/>
                    <a:pt x="609" y="1588"/>
                    <a:pt x="539" y="2672"/>
                  </a:cubicBezTo>
                  <a:cubicBezTo>
                    <a:pt x="20" y="10733"/>
                    <a:pt x="-404" y="18934"/>
                    <a:pt x="657" y="26900"/>
                  </a:cubicBezTo>
                  <a:cubicBezTo>
                    <a:pt x="1293" y="31543"/>
                    <a:pt x="5064" y="33665"/>
                    <a:pt x="10862" y="319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470006" y="2948303"/>
              <a:ext cx="44197" cy="79717"/>
            </a:xfrm>
            <a:custGeom>
              <a:avLst/>
              <a:gdLst/>
              <a:ahLst/>
              <a:cxnLst/>
              <a:rect l="l" t="t" r="r" b="b"/>
              <a:pathLst>
                <a:path w="44197" h="79717" extrusionOk="0">
                  <a:moveTo>
                    <a:pt x="14683" y="71728"/>
                  </a:moveTo>
                  <a:cubicBezTo>
                    <a:pt x="24087" y="52025"/>
                    <a:pt x="33538" y="32345"/>
                    <a:pt x="42611" y="12477"/>
                  </a:cubicBezTo>
                  <a:cubicBezTo>
                    <a:pt x="44261" y="8895"/>
                    <a:pt x="45817" y="4205"/>
                    <a:pt x="40726" y="1400"/>
                  </a:cubicBezTo>
                  <a:cubicBezTo>
                    <a:pt x="35470" y="-1499"/>
                    <a:pt x="31087" y="340"/>
                    <a:pt x="27763" y="4747"/>
                  </a:cubicBezTo>
                  <a:cubicBezTo>
                    <a:pt x="12868" y="24403"/>
                    <a:pt x="4855" y="46910"/>
                    <a:pt x="0" y="71916"/>
                  </a:cubicBezTo>
                  <a:cubicBezTo>
                    <a:pt x="943" y="74132"/>
                    <a:pt x="2145" y="76936"/>
                    <a:pt x="3323" y="79717"/>
                  </a:cubicBezTo>
                  <a:cubicBezTo>
                    <a:pt x="6033" y="78398"/>
                    <a:pt x="8885" y="77290"/>
                    <a:pt x="11431" y="75687"/>
                  </a:cubicBezTo>
                  <a:cubicBezTo>
                    <a:pt x="12798" y="74815"/>
                    <a:pt x="13952" y="73236"/>
                    <a:pt x="14683" y="717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316044" y="3208741"/>
              <a:ext cx="20637" cy="104784"/>
            </a:xfrm>
            <a:custGeom>
              <a:avLst/>
              <a:gdLst/>
              <a:ahLst/>
              <a:cxnLst/>
              <a:rect l="l" t="t" r="r" b="b"/>
              <a:pathLst>
                <a:path w="20637" h="104784" extrusionOk="0">
                  <a:moveTo>
                    <a:pt x="18680" y="72567"/>
                  </a:moveTo>
                  <a:cubicBezTo>
                    <a:pt x="21532" y="54089"/>
                    <a:pt x="21697" y="35659"/>
                    <a:pt x="16276" y="17535"/>
                  </a:cubicBezTo>
                  <a:cubicBezTo>
                    <a:pt x="13966" y="9828"/>
                    <a:pt x="10525" y="2805"/>
                    <a:pt x="2064" y="0"/>
                  </a:cubicBezTo>
                  <a:cubicBezTo>
                    <a:pt x="-3875" y="7683"/>
                    <a:pt x="3997" y="86001"/>
                    <a:pt x="13047" y="104784"/>
                  </a:cubicBezTo>
                  <a:cubicBezTo>
                    <a:pt x="15098" y="93118"/>
                    <a:pt x="17077" y="82866"/>
                    <a:pt x="18680" y="725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797812" y="3933889"/>
              <a:ext cx="62342" cy="39731"/>
            </a:xfrm>
            <a:custGeom>
              <a:avLst/>
              <a:gdLst/>
              <a:ahLst/>
              <a:cxnLst/>
              <a:rect l="l" t="t" r="r" b="b"/>
              <a:pathLst>
                <a:path w="62342" h="39731" extrusionOk="0">
                  <a:moveTo>
                    <a:pt x="58973" y="10299"/>
                  </a:moveTo>
                  <a:cubicBezTo>
                    <a:pt x="60811" y="8367"/>
                    <a:pt x="61259" y="5138"/>
                    <a:pt x="62343" y="2522"/>
                  </a:cubicBezTo>
                  <a:cubicBezTo>
                    <a:pt x="59774" y="1532"/>
                    <a:pt x="57181" y="566"/>
                    <a:pt x="55697" y="0"/>
                  </a:cubicBezTo>
                  <a:cubicBezTo>
                    <a:pt x="36913" y="2215"/>
                    <a:pt x="20226" y="6222"/>
                    <a:pt x="6580" y="17983"/>
                  </a:cubicBezTo>
                  <a:cubicBezTo>
                    <a:pt x="-231" y="23851"/>
                    <a:pt x="-1810" y="30002"/>
                    <a:pt x="2102" y="35564"/>
                  </a:cubicBezTo>
                  <a:cubicBezTo>
                    <a:pt x="6439" y="41716"/>
                    <a:pt x="12779" y="39783"/>
                    <a:pt x="18270" y="37780"/>
                  </a:cubicBezTo>
                  <a:cubicBezTo>
                    <a:pt x="34037" y="32006"/>
                    <a:pt x="47471" y="22437"/>
                    <a:pt x="58973" y="10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652354" y="3096920"/>
              <a:ext cx="30903" cy="53823"/>
            </a:xfrm>
            <a:custGeom>
              <a:avLst/>
              <a:gdLst/>
              <a:ahLst/>
              <a:cxnLst/>
              <a:rect l="l" t="t" r="r" b="b"/>
              <a:pathLst>
                <a:path w="30903" h="53823" extrusionOk="0">
                  <a:moveTo>
                    <a:pt x="17464" y="956"/>
                  </a:moveTo>
                  <a:cubicBezTo>
                    <a:pt x="11501" y="-1212"/>
                    <a:pt x="6434" y="202"/>
                    <a:pt x="4101" y="6283"/>
                  </a:cubicBezTo>
                  <a:cubicBezTo>
                    <a:pt x="2192" y="11232"/>
                    <a:pt x="1485" y="16653"/>
                    <a:pt x="0" y="22827"/>
                  </a:cubicBezTo>
                  <a:cubicBezTo>
                    <a:pt x="1862" y="30676"/>
                    <a:pt x="3205" y="39184"/>
                    <a:pt x="5939" y="47221"/>
                  </a:cubicBezTo>
                  <a:cubicBezTo>
                    <a:pt x="8626" y="55069"/>
                    <a:pt x="14471" y="55964"/>
                    <a:pt x="19915" y="49672"/>
                  </a:cubicBezTo>
                  <a:cubicBezTo>
                    <a:pt x="27056" y="41423"/>
                    <a:pt x="30686" y="31571"/>
                    <a:pt x="30898" y="20588"/>
                  </a:cubicBezTo>
                  <a:cubicBezTo>
                    <a:pt x="31087" y="10548"/>
                    <a:pt x="26844" y="4350"/>
                    <a:pt x="17464" y="9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756478" y="2572234"/>
              <a:ext cx="108823" cy="22766"/>
            </a:xfrm>
            <a:custGeom>
              <a:avLst/>
              <a:gdLst/>
              <a:ahLst/>
              <a:cxnLst/>
              <a:rect l="l" t="t" r="r" b="b"/>
              <a:pathLst>
                <a:path w="108823" h="22766" extrusionOk="0">
                  <a:moveTo>
                    <a:pt x="0" y="2687"/>
                  </a:moveTo>
                  <a:cubicBezTo>
                    <a:pt x="35376" y="9357"/>
                    <a:pt x="70775" y="16003"/>
                    <a:pt x="106646" y="22767"/>
                  </a:cubicBezTo>
                  <a:cubicBezTo>
                    <a:pt x="110794" y="10134"/>
                    <a:pt x="109616" y="7683"/>
                    <a:pt x="97832" y="4337"/>
                  </a:cubicBezTo>
                  <a:cubicBezTo>
                    <a:pt x="95946" y="3794"/>
                    <a:pt x="94037" y="3017"/>
                    <a:pt x="92128" y="2946"/>
                  </a:cubicBezTo>
                  <a:cubicBezTo>
                    <a:pt x="61490" y="1909"/>
                    <a:pt x="30827" y="966"/>
                    <a:pt x="189" y="0"/>
                  </a:cubicBezTo>
                  <a:cubicBezTo>
                    <a:pt x="118" y="896"/>
                    <a:pt x="71" y="1791"/>
                    <a:pt x="0" y="26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138920" y="2923280"/>
              <a:ext cx="36297" cy="52054"/>
            </a:xfrm>
            <a:custGeom>
              <a:avLst/>
              <a:gdLst/>
              <a:ahLst/>
              <a:cxnLst/>
              <a:rect l="l" t="t" r="r" b="b"/>
              <a:pathLst>
                <a:path w="36297" h="52054" extrusionOk="0">
                  <a:moveTo>
                    <a:pt x="6010" y="215"/>
                  </a:moveTo>
                  <a:cubicBezTo>
                    <a:pt x="2828" y="1205"/>
                    <a:pt x="1249" y="7474"/>
                    <a:pt x="0" y="9643"/>
                  </a:cubicBezTo>
                  <a:cubicBezTo>
                    <a:pt x="1862" y="26235"/>
                    <a:pt x="6293" y="38749"/>
                    <a:pt x="16946" y="48342"/>
                  </a:cubicBezTo>
                  <a:cubicBezTo>
                    <a:pt x="21141" y="52136"/>
                    <a:pt x="26043" y="53362"/>
                    <a:pt x="31204" y="50416"/>
                  </a:cubicBezTo>
                  <a:cubicBezTo>
                    <a:pt x="36366" y="47470"/>
                    <a:pt x="37426" y="42355"/>
                    <a:pt x="35187" y="37571"/>
                  </a:cubicBezTo>
                  <a:cubicBezTo>
                    <a:pt x="30026" y="26541"/>
                    <a:pt x="24676" y="15488"/>
                    <a:pt x="18148" y="5259"/>
                  </a:cubicBezTo>
                  <a:cubicBezTo>
                    <a:pt x="16097" y="2054"/>
                    <a:pt x="9357" y="-822"/>
                    <a:pt x="6010" y="2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206183" y="3138543"/>
              <a:ext cx="41622" cy="60471"/>
            </a:xfrm>
            <a:custGeom>
              <a:avLst/>
              <a:gdLst/>
              <a:ahLst/>
              <a:cxnLst/>
              <a:rect l="l" t="t" r="r" b="b"/>
              <a:pathLst>
                <a:path w="41622" h="60471" extrusionOk="0">
                  <a:moveTo>
                    <a:pt x="22461" y="1450"/>
                  </a:moveTo>
                  <a:cubicBezTo>
                    <a:pt x="12043" y="5739"/>
                    <a:pt x="5656" y="14389"/>
                    <a:pt x="0" y="24122"/>
                  </a:cubicBezTo>
                  <a:cubicBezTo>
                    <a:pt x="5421" y="21436"/>
                    <a:pt x="10724" y="18513"/>
                    <a:pt x="16286" y="16156"/>
                  </a:cubicBezTo>
                  <a:cubicBezTo>
                    <a:pt x="18360" y="15261"/>
                    <a:pt x="20976" y="15638"/>
                    <a:pt x="23333" y="15449"/>
                  </a:cubicBezTo>
                  <a:cubicBezTo>
                    <a:pt x="23498" y="17735"/>
                    <a:pt x="24157" y="20139"/>
                    <a:pt x="23686" y="22331"/>
                  </a:cubicBezTo>
                  <a:cubicBezTo>
                    <a:pt x="22720" y="26903"/>
                    <a:pt x="20457" y="31287"/>
                    <a:pt x="20057" y="35859"/>
                  </a:cubicBezTo>
                  <a:cubicBezTo>
                    <a:pt x="19491" y="42129"/>
                    <a:pt x="19185" y="48751"/>
                    <a:pt x="20552" y="54808"/>
                  </a:cubicBezTo>
                  <a:cubicBezTo>
                    <a:pt x="22060" y="61525"/>
                    <a:pt x="27481" y="62421"/>
                    <a:pt x="31016" y="56670"/>
                  </a:cubicBezTo>
                  <a:cubicBezTo>
                    <a:pt x="39830" y="42388"/>
                    <a:pt x="44120" y="26809"/>
                    <a:pt x="40113" y="10052"/>
                  </a:cubicBezTo>
                  <a:cubicBezTo>
                    <a:pt x="37945" y="931"/>
                    <a:pt x="31087" y="-2109"/>
                    <a:pt x="22461" y="14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273948" y="3156773"/>
              <a:ext cx="20357" cy="72849"/>
            </a:xfrm>
            <a:custGeom>
              <a:avLst/>
              <a:gdLst/>
              <a:ahLst/>
              <a:cxnLst/>
              <a:rect l="l" t="t" r="r" b="b"/>
              <a:pathLst>
                <a:path w="20357" h="72849" extrusionOk="0">
                  <a:moveTo>
                    <a:pt x="3576" y="71223"/>
                  </a:moveTo>
                  <a:cubicBezTo>
                    <a:pt x="4731" y="71765"/>
                    <a:pt x="5909" y="72307"/>
                    <a:pt x="7064" y="72849"/>
                  </a:cubicBezTo>
                  <a:cubicBezTo>
                    <a:pt x="8054" y="70846"/>
                    <a:pt x="8926" y="68772"/>
                    <a:pt x="10057" y="66863"/>
                  </a:cubicBezTo>
                  <a:cubicBezTo>
                    <a:pt x="20852" y="48433"/>
                    <a:pt x="23232" y="28918"/>
                    <a:pt x="16869" y="8626"/>
                  </a:cubicBezTo>
                  <a:cubicBezTo>
                    <a:pt x="15808" y="5209"/>
                    <a:pt x="11424" y="2852"/>
                    <a:pt x="8596" y="0"/>
                  </a:cubicBezTo>
                  <a:cubicBezTo>
                    <a:pt x="6004" y="3300"/>
                    <a:pt x="1431" y="6458"/>
                    <a:pt x="1196" y="9899"/>
                  </a:cubicBezTo>
                  <a:cubicBezTo>
                    <a:pt x="88" y="26019"/>
                    <a:pt x="-101" y="42234"/>
                    <a:pt x="41" y="58402"/>
                  </a:cubicBezTo>
                  <a:cubicBezTo>
                    <a:pt x="64" y="62668"/>
                    <a:pt x="2327" y="66934"/>
                    <a:pt x="3576" y="71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245628" y="2882038"/>
              <a:ext cx="39110" cy="60416"/>
            </a:xfrm>
            <a:custGeom>
              <a:avLst/>
              <a:gdLst/>
              <a:ahLst/>
              <a:cxnLst/>
              <a:rect l="l" t="t" r="r" b="b"/>
              <a:pathLst>
                <a:path w="39110" h="60416" extrusionOk="0">
                  <a:moveTo>
                    <a:pt x="37789" y="0"/>
                  </a:moveTo>
                  <a:cubicBezTo>
                    <a:pt x="34631" y="1673"/>
                    <a:pt x="33075" y="2074"/>
                    <a:pt x="32156" y="3064"/>
                  </a:cubicBezTo>
                  <a:cubicBezTo>
                    <a:pt x="18604" y="17653"/>
                    <a:pt x="6797" y="33420"/>
                    <a:pt x="457" y="52581"/>
                  </a:cubicBezTo>
                  <a:cubicBezTo>
                    <a:pt x="-274" y="54773"/>
                    <a:pt x="-180" y="58873"/>
                    <a:pt x="1117" y="59722"/>
                  </a:cubicBezTo>
                  <a:cubicBezTo>
                    <a:pt x="2861" y="60877"/>
                    <a:pt x="6372" y="60429"/>
                    <a:pt x="8682" y="59557"/>
                  </a:cubicBezTo>
                  <a:cubicBezTo>
                    <a:pt x="23789" y="53853"/>
                    <a:pt x="38944" y="31699"/>
                    <a:pt x="39109" y="15154"/>
                  </a:cubicBezTo>
                  <a:cubicBezTo>
                    <a:pt x="39156" y="10606"/>
                    <a:pt x="38354" y="6033"/>
                    <a:pt x="37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83763" y="2948213"/>
              <a:ext cx="43408" cy="40419"/>
            </a:xfrm>
            <a:custGeom>
              <a:avLst/>
              <a:gdLst/>
              <a:ahLst/>
              <a:cxnLst/>
              <a:rect l="l" t="t" r="r" b="b"/>
              <a:pathLst>
                <a:path w="43408" h="40419" extrusionOk="0">
                  <a:moveTo>
                    <a:pt x="7" y="30973"/>
                  </a:moveTo>
                  <a:cubicBezTo>
                    <a:pt x="-205" y="39741"/>
                    <a:pt x="4367" y="42734"/>
                    <a:pt x="12239" y="38562"/>
                  </a:cubicBezTo>
                  <a:cubicBezTo>
                    <a:pt x="24754" y="31940"/>
                    <a:pt x="34040" y="21805"/>
                    <a:pt x="41558" y="10045"/>
                  </a:cubicBezTo>
                  <a:cubicBezTo>
                    <a:pt x="45117" y="4483"/>
                    <a:pt x="43514" y="1560"/>
                    <a:pt x="37009" y="405"/>
                  </a:cubicBezTo>
                  <a:cubicBezTo>
                    <a:pt x="19215" y="-2729"/>
                    <a:pt x="455" y="12779"/>
                    <a:pt x="7" y="30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725180" y="3917369"/>
              <a:ext cx="85599" cy="16684"/>
            </a:xfrm>
            <a:custGeom>
              <a:avLst/>
              <a:gdLst/>
              <a:ahLst/>
              <a:cxnLst/>
              <a:rect l="l" t="t" r="r" b="b"/>
              <a:pathLst>
                <a:path w="85599" h="16684" extrusionOk="0">
                  <a:moveTo>
                    <a:pt x="0" y="4194"/>
                  </a:moveTo>
                  <a:cubicBezTo>
                    <a:pt x="10818" y="16308"/>
                    <a:pt x="74099" y="21352"/>
                    <a:pt x="85600" y="11382"/>
                  </a:cubicBezTo>
                  <a:cubicBezTo>
                    <a:pt x="72897" y="1154"/>
                    <a:pt x="10464" y="-4314"/>
                    <a:pt x="0" y="41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302847" y="3044918"/>
              <a:ext cx="21216" cy="73438"/>
            </a:xfrm>
            <a:custGeom>
              <a:avLst/>
              <a:gdLst/>
              <a:ahLst/>
              <a:cxnLst/>
              <a:rect l="l" t="t" r="r" b="b"/>
              <a:pathLst>
                <a:path w="21216" h="73438" extrusionOk="0">
                  <a:moveTo>
                    <a:pt x="15238" y="73439"/>
                  </a:moveTo>
                  <a:cubicBezTo>
                    <a:pt x="16959" y="70021"/>
                    <a:pt x="18349" y="68254"/>
                    <a:pt x="18773" y="66274"/>
                  </a:cubicBezTo>
                  <a:cubicBezTo>
                    <a:pt x="23204" y="45652"/>
                    <a:pt x="21861" y="25477"/>
                    <a:pt x="12669" y="6340"/>
                  </a:cubicBezTo>
                  <a:cubicBezTo>
                    <a:pt x="11349" y="3582"/>
                    <a:pt x="7343" y="2098"/>
                    <a:pt x="4585" y="0"/>
                  </a:cubicBezTo>
                  <a:cubicBezTo>
                    <a:pt x="3006" y="3252"/>
                    <a:pt x="131" y="6481"/>
                    <a:pt x="37" y="9781"/>
                  </a:cubicBezTo>
                  <a:cubicBezTo>
                    <a:pt x="-482" y="29295"/>
                    <a:pt x="4585" y="47844"/>
                    <a:pt x="11019" y="66038"/>
                  </a:cubicBezTo>
                  <a:cubicBezTo>
                    <a:pt x="11774" y="68183"/>
                    <a:pt x="13282" y="70045"/>
                    <a:pt x="15238" y="73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650280" y="3887752"/>
              <a:ext cx="53236" cy="30841"/>
            </a:xfrm>
            <a:custGeom>
              <a:avLst/>
              <a:gdLst/>
              <a:ahLst/>
              <a:cxnLst/>
              <a:rect l="l" t="t" r="r" b="b"/>
              <a:pathLst>
                <a:path w="53236" h="30841" extrusionOk="0">
                  <a:moveTo>
                    <a:pt x="47961" y="12223"/>
                  </a:moveTo>
                  <a:cubicBezTo>
                    <a:pt x="36601" y="3620"/>
                    <a:pt x="23663" y="-669"/>
                    <a:pt x="9404" y="85"/>
                  </a:cubicBezTo>
                  <a:cubicBezTo>
                    <a:pt x="6198" y="250"/>
                    <a:pt x="3135" y="2890"/>
                    <a:pt x="0" y="4398"/>
                  </a:cubicBezTo>
                  <a:cubicBezTo>
                    <a:pt x="1650" y="7721"/>
                    <a:pt x="2451" y="12223"/>
                    <a:pt x="5114" y="14202"/>
                  </a:cubicBezTo>
                  <a:cubicBezTo>
                    <a:pt x="18666" y="24313"/>
                    <a:pt x="35258" y="26199"/>
                    <a:pt x="50813" y="30841"/>
                  </a:cubicBezTo>
                  <a:cubicBezTo>
                    <a:pt x="54537" y="23182"/>
                    <a:pt x="54254" y="16983"/>
                    <a:pt x="47961" y="12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273793" y="2995072"/>
              <a:ext cx="15487" cy="74664"/>
            </a:xfrm>
            <a:custGeom>
              <a:avLst/>
              <a:gdLst/>
              <a:ahLst/>
              <a:cxnLst/>
              <a:rect l="l" t="t" r="r" b="b"/>
              <a:pathLst>
                <a:path w="15487" h="74664" extrusionOk="0">
                  <a:moveTo>
                    <a:pt x="5122" y="74664"/>
                  </a:moveTo>
                  <a:cubicBezTo>
                    <a:pt x="6843" y="71412"/>
                    <a:pt x="9199" y="68324"/>
                    <a:pt x="10142" y="64836"/>
                  </a:cubicBezTo>
                  <a:cubicBezTo>
                    <a:pt x="14809" y="47561"/>
                    <a:pt x="17000" y="29979"/>
                    <a:pt x="14337" y="12114"/>
                  </a:cubicBezTo>
                  <a:cubicBezTo>
                    <a:pt x="13607" y="7212"/>
                    <a:pt x="14361" y="71"/>
                    <a:pt x="7856" y="0"/>
                  </a:cubicBezTo>
                  <a:cubicBezTo>
                    <a:pt x="5381" y="-24"/>
                    <a:pt x="880" y="7471"/>
                    <a:pt x="668" y="11713"/>
                  </a:cubicBezTo>
                  <a:cubicBezTo>
                    <a:pt x="-252" y="29154"/>
                    <a:pt x="8" y="46665"/>
                    <a:pt x="126" y="64129"/>
                  </a:cubicBezTo>
                  <a:cubicBezTo>
                    <a:pt x="149" y="67405"/>
                    <a:pt x="1540" y="70681"/>
                    <a:pt x="2294" y="73957"/>
                  </a:cubicBezTo>
                  <a:cubicBezTo>
                    <a:pt x="3213" y="74216"/>
                    <a:pt x="4179" y="74429"/>
                    <a:pt x="5122" y="746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844279" y="3812063"/>
              <a:ext cx="47590" cy="27176"/>
            </a:xfrm>
            <a:custGeom>
              <a:avLst/>
              <a:gdLst/>
              <a:ahLst/>
              <a:cxnLst/>
              <a:rect l="l" t="t" r="r" b="b"/>
              <a:pathLst>
                <a:path w="47590" h="27176" extrusionOk="0">
                  <a:moveTo>
                    <a:pt x="8004" y="2029"/>
                  </a:moveTo>
                  <a:cubicBezTo>
                    <a:pt x="-1187" y="4857"/>
                    <a:pt x="-2649" y="11527"/>
                    <a:pt x="4587" y="17726"/>
                  </a:cubicBezTo>
                  <a:cubicBezTo>
                    <a:pt x="11492" y="23641"/>
                    <a:pt x="19623" y="26870"/>
                    <a:pt x="30983" y="27176"/>
                  </a:cubicBezTo>
                  <a:cubicBezTo>
                    <a:pt x="32774" y="26634"/>
                    <a:pt x="37158" y="26352"/>
                    <a:pt x="40010" y="24160"/>
                  </a:cubicBezTo>
                  <a:cubicBezTo>
                    <a:pt x="43404" y="21544"/>
                    <a:pt x="47151" y="17443"/>
                    <a:pt x="47575" y="13625"/>
                  </a:cubicBezTo>
                  <a:cubicBezTo>
                    <a:pt x="47882" y="10891"/>
                    <a:pt x="43545" y="6436"/>
                    <a:pt x="40269" y="4740"/>
                  </a:cubicBezTo>
                  <a:cubicBezTo>
                    <a:pt x="30064" y="-563"/>
                    <a:pt x="19034" y="-1341"/>
                    <a:pt x="8004" y="20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272219" y="3249109"/>
              <a:ext cx="24684" cy="63238"/>
            </a:xfrm>
            <a:custGeom>
              <a:avLst/>
              <a:gdLst/>
              <a:ahLst/>
              <a:cxnLst/>
              <a:rect l="l" t="t" r="r" b="b"/>
              <a:pathLst>
                <a:path w="24684" h="63238" extrusionOk="0">
                  <a:moveTo>
                    <a:pt x="19753" y="63026"/>
                  </a:moveTo>
                  <a:cubicBezTo>
                    <a:pt x="21167" y="57417"/>
                    <a:pt x="23170" y="51855"/>
                    <a:pt x="23901" y="46151"/>
                  </a:cubicBezTo>
                  <a:cubicBezTo>
                    <a:pt x="26022" y="29418"/>
                    <a:pt x="24608" y="13509"/>
                    <a:pt x="9925" y="2102"/>
                  </a:cubicBezTo>
                  <a:cubicBezTo>
                    <a:pt x="8039" y="641"/>
                    <a:pt x="4858" y="-396"/>
                    <a:pt x="2713" y="146"/>
                  </a:cubicBezTo>
                  <a:cubicBezTo>
                    <a:pt x="1346" y="476"/>
                    <a:pt x="-68" y="4105"/>
                    <a:pt x="3" y="6203"/>
                  </a:cubicBezTo>
                  <a:cubicBezTo>
                    <a:pt x="497" y="26849"/>
                    <a:pt x="8958" y="45044"/>
                    <a:pt x="17255" y="63238"/>
                  </a:cubicBezTo>
                  <a:cubicBezTo>
                    <a:pt x="18056" y="63191"/>
                    <a:pt x="18904" y="63120"/>
                    <a:pt x="19753" y="630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353673" y="2233375"/>
              <a:ext cx="66415" cy="25761"/>
            </a:xfrm>
            <a:custGeom>
              <a:avLst/>
              <a:gdLst/>
              <a:ahLst/>
              <a:cxnLst/>
              <a:rect l="l" t="t" r="r" b="b"/>
              <a:pathLst>
                <a:path w="66415" h="25761" extrusionOk="0">
                  <a:moveTo>
                    <a:pt x="66415" y="2140"/>
                  </a:moveTo>
                  <a:cubicBezTo>
                    <a:pt x="52816" y="-5685"/>
                    <a:pt x="7966" y="9352"/>
                    <a:pt x="0" y="24600"/>
                  </a:cubicBezTo>
                  <a:cubicBezTo>
                    <a:pt x="19208" y="29502"/>
                    <a:pt x="52887" y="18284"/>
                    <a:pt x="66415" y="2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744105" y="2539634"/>
              <a:ext cx="66910" cy="16852"/>
            </a:xfrm>
            <a:custGeom>
              <a:avLst/>
              <a:gdLst/>
              <a:ahLst/>
              <a:cxnLst/>
              <a:rect l="l" t="t" r="r" b="b"/>
              <a:pathLst>
                <a:path w="66910" h="16852" extrusionOk="0">
                  <a:moveTo>
                    <a:pt x="19090" y="4224"/>
                  </a:moveTo>
                  <a:cubicBezTo>
                    <a:pt x="12562" y="5285"/>
                    <a:pt x="6340" y="8372"/>
                    <a:pt x="0" y="10540"/>
                  </a:cubicBezTo>
                  <a:cubicBezTo>
                    <a:pt x="118" y="11931"/>
                    <a:pt x="212" y="13298"/>
                    <a:pt x="330" y="14688"/>
                  </a:cubicBezTo>
                  <a:cubicBezTo>
                    <a:pt x="12468" y="15490"/>
                    <a:pt x="24605" y="17045"/>
                    <a:pt x="36719" y="16833"/>
                  </a:cubicBezTo>
                  <a:cubicBezTo>
                    <a:pt x="44662" y="16715"/>
                    <a:pt x="52722" y="14547"/>
                    <a:pt x="60429" y="12285"/>
                  </a:cubicBezTo>
                  <a:cubicBezTo>
                    <a:pt x="63045" y="11530"/>
                    <a:pt x="64789" y="7736"/>
                    <a:pt x="66910" y="5308"/>
                  </a:cubicBezTo>
                  <a:cubicBezTo>
                    <a:pt x="64059" y="3446"/>
                    <a:pt x="61112" y="-160"/>
                    <a:pt x="58402" y="5"/>
                  </a:cubicBezTo>
                  <a:cubicBezTo>
                    <a:pt x="45251" y="807"/>
                    <a:pt x="32100" y="2127"/>
                    <a:pt x="19090" y="4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1155324" y="3913500"/>
              <a:ext cx="33592" cy="33118"/>
            </a:xfrm>
            <a:custGeom>
              <a:avLst/>
              <a:gdLst/>
              <a:ahLst/>
              <a:cxnLst/>
              <a:rect l="l" t="t" r="r" b="b"/>
              <a:pathLst>
                <a:path w="33592" h="33118" extrusionOk="0">
                  <a:moveTo>
                    <a:pt x="22248" y="3"/>
                  </a:moveTo>
                  <a:cubicBezTo>
                    <a:pt x="12091" y="-186"/>
                    <a:pt x="-23" y="9053"/>
                    <a:pt x="0" y="16925"/>
                  </a:cubicBezTo>
                  <a:cubicBezTo>
                    <a:pt x="24" y="24137"/>
                    <a:pt x="10182" y="32975"/>
                    <a:pt x="18525" y="33116"/>
                  </a:cubicBezTo>
                  <a:cubicBezTo>
                    <a:pt x="27528" y="33258"/>
                    <a:pt x="33326" y="26258"/>
                    <a:pt x="33585" y="14992"/>
                  </a:cubicBezTo>
                  <a:cubicBezTo>
                    <a:pt x="33797" y="5518"/>
                    <a:pt x="29720" y="144"/>
                    <a:pt x="2224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614610" y="2571373"/>
              <a:ext cx="41969" cy="39442"/>
            </a:xfrm>
            <a:custGeom>
              <a:avLst/>
              <a:gdLst/>
              <a:ahLst/>
              <a:cxnLst/>
              <a:rect l="l" t="t" r="r" b="b"/>
              <a:pathLst>
                <a:path w="41969" h="39442" extrusionOk="0">
                  <a:moveTo>
                    <a:pt x="670" y="31900"/>
                  </a:moveTo>
                  <a:cubicBezTo>
                    <a:pt x="-861" y="35718"/>
                    <a:pt x="-37" y="39419"/>
                    <a:pt x="5973" y="39442"/>
                  </a:cubicBezTo>
                  <a:cubicBezTo>
                    <a:pt x="6704" y="39230"/>
                    <a:pt x="7906" y="39018"/>
                    <a:pt x="9037" y="38547"/>
                  </a:cubicBezTo>
                  <a:cubicBezTo>
                    <a:pt x="23320" y="32749"/>
                    <a:pt x="33831" y="22591"/>
                    <a:pt x="41279" y="9346"/>
                  </a:cubicBezTo>
                  <a:cubicBezTo>
                    <a:pt x="42575" y="7036"/>
                    <a:pt x="41632" y="3453"/>
                    <a:pt x="41726" y="460"/>
                  </a:cubicBezTo>
                  <a:cubicBezTo>
                    <a:pt x="38686" y="460"/>
                    <a:pt x="34821" y="-718"/>
                    <a:pt x="32770" y="696"/>
                  </a:cubicBezTo>
                  <a:cubicBezTo>
                    <a:pt x="24121" y="6635"/>
                    <a:pt x="15683" y="12999"/>
                    <a:pt x="7859" y="19998"/>
                  </a:cubicBezTo>
                  <a:cubicBezTo>
                    <a:pt x="4536" y="22968"/>
                    <a:pt x="2367" y="27635"/>
                    <a:pt x="670" y="319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601629" y="3717698"/>
              <a:ext cx="41788" cy="33354"/>
            </a:xfrm>
            <a:custGeom>
              <a:avLst/>
              <a:gdLst/>
              <a:ahLst/>
              <a:cxnLst/>
              <a:rect l="l" t="t" r="r" b="b"/>
              <a:pathLst>
                <a:path w="41788" h="33354" extrusionOk="0">
                  <a:moveTo>
                    <a:pt x="6" y="6552"/>
                  </a:moveTo>
                  <a:cubicBezTo>
                    <a:pt x="760" y="17983"/>
                    <a:pt x="20298" y="34622"/>
                    <a:pt x="31729" y="33278"/>
                  </a:cubicBezTo>
                  <a:cubicBezTo>
                    <a:pt x="35146" y="32878"/>
                    <a:pt x="39082" y="30285"/>
                    <a:pt x="41156" y="27504"/>
                  </a:cubicBezTo>
                  <a:cubicBezTo>
                    <a:pt x="42429" y="25784"/>
                    <a:pt x="41651" y="20787"/>
                    <a:pt x="39977" y="18949"/>
                  </a:cubicBezTo>
                  <a:cubicBezTo>
                    <a:pt x="30739" y="8815"/>
                    <a:pt x="18648" y="3630"/>
                    <a:pt x="3706" y="0"/>
                  </a:cubicBezTo>
                  <a:cubicBezTo>
                    <a:pt x="2410" y="2145"/>
                    <a:pt x="-136" y="4454"/>
                    <a:pt x="6" y="65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205446" y="2886289"/>
              <a:ext cx="39182" cy="41739"/>
            </a:xfrm>
            <a:custGeom>
              <a:avLst/>
              <a:gdLst/>
              <a:ahLst/>
              <a:cxnLst/>
              <a:rect l="l" t="t" r="r" b="b"/>
              <a:pathLst>
                <a:path w="39182" h="41739" extrusionOk="0">
                  <a:moveTo>
                    <a:pt x="37857" y="10692"/>
                  </a:moveTo>
                  <a:cubicBezTo>
                    <a:pt x="38564" y="9137"/>
                    <a:pt x="38918" y="7440"/>
                    <a:pt x="39177" y="6615"/>
                  </a:cubicBezTo>
                  <a:cubicBezTo>
                    <a:pt x="39319" y="416"/>
                    <a:pt x="36443" y="-1493"/>
                    <a:pt x="30716" y="1171"/>
                  </a:cubicBezTo>
                  <a:cubicBezTo>
                    <a:pt x="16764" y="7699"/>
                    <a:pt x="6983" y="18587"/>
                    <a:pt x="643" y="32446"/>
                  </a:cubicBezTo>
                  <a:cubicBezTo>
                    <a:pt x="-535" y="34991"/>
                    <a:pt x="290" y="38455"/>
                    <a:pt x="172" y="41496"/>
                  </a:cubicBezTo>
                  <a:cubicBezTo>
                    <a:pt x="3377" y="41402"/>
                    <a:pt x="7195" y="42368"/>
                    <a:pt x="9717" y="41001"/>
                  </a:cubicBezTo>
                  <a:cubicBezTo>
                    <a:pt x="22491" y="34190"/>
                    <a:pt x="31871" y="23914"/>
                    <a:pt x="37857" y="106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456519" y="3259342"/>
              <a:ext cx="27537" cy="63021"/>
            </a:xfrm>
            <a:custGeom>
              <a:avLst/>
              <a:gdLst/>
              <a:ahLst/>
              <a:cxnLst/>
              <a:rect l="l" t="t" r="r" b="b"/>
              <a:pathLst>
                <a:path w="27537" h="63021" extrusionOk="0">
                  <a:moveTo>
                    <a:pt x="1916" y="0"/>
                  </a:moveTo>
                  <a:cubicBezTo>
                    <a:pt x="1279" y="4337"/>
                    <a:pt x="-606" y="8909"/>
                    <a:pt x="195" y="12939"/>
                  </a:cubicBezTo>
                  <a:cubicBezTo>
                    <a:pt x="3518" y="29366"/>
                    <a:pt x="11178" y="44049"/>
                    <a:pt x="20346" y="57931"/>
                  </a:cubicBezTo>
                  <a:cubicBezTo>
                    <a:pt x="21595" y="59816"/>
                    <a:pt x="23433" y="61348"/>
                    <a:pt x="24989" y="63021"/>
                  </a:cubicBezTo>
                  <a:cubicBezTo>
                    <a:pt x="25625" y="62691"/>
                    <a:pt x="26238" y="62338"/>
                    <a:pt x="26874" y="62008"/>
                  </a:cubicBezTo>
                  <a:cubicBezTo>
                    <a:pt x="27110" y="60123"/>
                    <a:pt x="27581" y="58237"/>
                    <a:pt x="27534" y="56352"/>
                  </a:cubicBezTo>
                  <a:cubicBezTo>
                    <a:pt x="27134" y="38558"/>
                    <a:pt x="20652" y="22626"/>
                    <a:pt x="11720" y="7660"/>
                  </a:cubicBezTo>
                  <a:cubicBezTo>
                    <a:pt x="9764" y="4337"/>
                    <a:pt x="5262" y="2522"/>
                    <a:pt x="19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1059613" y="2484313"/>
              <a:ext cx="49611" cy="25818"/>
            </a:xfrm>
            <a:custGeom>
              <a:avLst/>
              <a:gdLst/>
              <a:ahLst/>
              <a:cxnLst/>
              <a:rect l="l" t="t" r="r" b="b"/>
              <a:pathLst>
                <a:path w="49611" h="25818" extrusionOk="0">
                  <a:moveTo>
                    <a:pt x="43413" y="10688"/>
                  </a:moveTo>
                  <a:cubicBezTo>
                    <a:pt x="33773" y="3334"/>
                    <a:pt x="22555" y="-719"/>
                    <a:pt x="10323" y="106"/>
                  </a:cubicBezTo>
                  <a:cubicBezTo>
                    <a:pt x="6764" y="341"/>
                    <a:pt x="3441" y="3712"/>
                    <a:pt x="0" y="5644"/>
                  </a:cubicBezTo>
                  <a:cubicBezTo>
                    <a:pt x="2239" y="8684"/>
                    <a:pt x="3818" y="13233"/>
                    <a:pt x="6811" y="14506"/>
                  </a:cubicBezTo>
                  <a:cubicBezTo>
                    <a:pt x="17087" y="18913"/>
                    <a:pt x="27858" y="22165"/>
                    <a:pt x="38346" y="25819"/>
                  </a:cubicBezTo>
                  <a:cubicBezTo>
                    <a:pt x="42988" y="23674"/>
                    <a:pt x="46288" y="22142"/>
                    <a:pt x="49611" y="20610"/>
                  </a:cubicBezTo>
                  <a:cubicBezTo>
                    <a:pt x="47584" y="17240"/>
                    <a:pt x="46312" y="12880"/>
                    <a:pt x="43413" y="106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1216188" y="3885281"/>
              <a:ext cx="33982" cy="29824"/>
            </a:xfrm>
            <a:custGeom>
              <a:avLst/>
              <a:gdLst/>
              <a:ahLst/>
              <a:cxnLst/>
              <a:rect l="l" t="t" r="r" b="b"/>
              <a:pathLst>
                <a:path w="33982" h="29824" extrusionOk="0">
                  <a:moveTo>
                    <a:pt x="18867" y="270"/>
                  </a:moveTo>
                  <a:cubicBezTo>
                    <a:pt x="10170" y="1849"/>
                    <a:pt x="4208" y="7246"/>
                    <a:pt x="1144" y="15448"/>
                  </a:cubicBezTo>
                  <a:cubicBezTo>
                    <a:pt x="-2014" y="23862"/>
                    <a:pt x="1379" y="28340"/>
                    <a:pt x="11184" y="29825"/>
                  </a:cubicBezTo>
                  <a:cubicBezTo>
                    <a:pt x="17217" y="26808"/>
                    <a:pt x="23604" y="24333"/>
                    <a:pt x="29143" y="20562"/>
                  </a:cubicBezTo>
                  <a:cubicBezTo>
                    <a:pt x="33762" y="17404"/>
                    <a:pt x="35365" y="11936"/>
                    <a:pt x="32678" y="6657"/>
                  </a:cubicBezTo>
                  <a:cubicBezTo>
                    <a:pt x="29921" y="1260"/>
                    <a:pt x="24688" y="-791"/>
                    <a:pt x="18867" y="2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177611" y="3034557"/>
              <a:ext cx="27300" cy="35124"/>
            </a:xfrm>
            <a:custGeom>
              <a:avLst/>
              <a:gdLst/>
              <a:ahLst/>
              <a:cxnLst/>
              <a:rect l="l" t="t" r="r" b="b"/>
              <a:pathLst>
                <a:path w="27300" h="35124" extrusionOk="0">
                  <a:moveTo>
                    <a:pt x="10590" y="4021"/>
                  </a:moveTo>
                  <a:cubicBezTo>
                    <a:pt x="6772" y="7627"/>
                    <a:pt x="3567" y="12270"/>
                    <a:pt x="1304" y="17031"/>
                  </a:cubicBezTo>
                  <a:cubicBezTo>
                    <a:pt x="-1925" y="23819"/>
                    <a:pt x="1116" y="30866"/>
                    <a:pt x="7408" y="33812"/>
                  </a:cubicBezTo>
                  <a:cubicBezTo>
                    <a:pt x="13984" y="36875"/>
                    <a:pt x="20347" y="34542"/>
                    <a:pt x="23741" y="27189"/>
                  </a:cubicBezTo>
                  <a:cubicBezTo>
                    <a:pt x="25556" y="23253"/>
                    <a:pt x="26310" y="18822"/>
                    <a:pt x="27300" y="15452"/>
                  </a:cubicBezTo>
                  <a:cubicBezTo>
                    <a:pt x="26782" y="12482"/>
                    <a:pt x="26593" y="10503"/>
                    <a:pt x="26098" y="8641"/>
                  </a:cubicBezTo>
                  <a:cubicBezTo>
                    <a:pt x="23529" y="-787"/>
                    <a:pt x="17731" y="-2766"/>
                    <a:pt x="10590" y="40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703551" y="3938976"/>
              <a:ext cx="27543" cy="34163"/>
            </a:xfrm>
            <a:custGeom>
              <a:avLst/>
              <a:gdLst/>
              <a:ahLst/>
              <a:cxnLst/>
              <a:rect l="l" t="t" r="r" b="b"/>
              <a:pathLst>
                <a:path w="27543" h="34163" extrusionOk="0">
                  <a:moveTo>
                    <a:pt x="11895" y="970"/>
                  </a:moveTo>
                  <a:cubicBezTo>
                    <a:pt x="7370" y="-1387"/>
                    <a:pt x="4329" y="829"/>
                    <a:pt x="2161" y="4623"/>
                  </a:cubicBezTo>
                  <a:cubicBezTo>
                    <a:pt x="-2058" y="11953"/>
                    <a:pt x="87" y="27037"/>
                    <a:pt x="6969" y="31892"/>
                  </a:cubicBezTo>
                  <a:cubicBezTo>
                    <a:pt x="9962" y="33989"/>
                    <a:pt x="15618" y="34885"/>
                    <a:pt x="18824" y="33494"/>
                  </a:cubicBezTo>
                  <a:cubicBezTo>
                    <a:pt x="22713" y="31821"/>
                    <a:pt x="25305" y="27131"/>
                    <a:pt x="27544" y="24727"/>
                  </a:cubicBezTo>
                  <a:cubicBezTo>
                    <a:pt x="25211" y="13014"/>
                    <a:pt x="20591" y="5519"/>
                    <a:pt x="11895" y="9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392632" y="3641995"/>
              <a:ext cx="27649" cy="35120"/>
            </a:xfrm>
            <a:custGeom>
              <a:avLst/>
              <a:gdLst/>
              <a:ahLst/>
              <a:cxnLst/>
              <a:rect l="l" t="t" r="r" b="b"/>
              <a:pathLst>
                <a:path w="27649" h="35120" extrusionOk="0">
                  <a:moveTo>
                    <a:pt x="14023" y="2029"/>
                  </a:moveTo>
                  <a:cubicBezTo>
                    <a:pt x="9993" y="-2001"/>
                    <a:pt x="4431" y="332"/>
                    <a:pt x="2310" y="5870"/>
                  </a:cubicBezTo>
                  <a:cubicBezTo>
                    <a:pt x="1273" y="8581"/>
                    <a:pt x="919" y="11574"/>
                    <a:pt x="0" y="15580"/>
                  </a:cubicBezTo>
                  <a:cubicBezTo>
                    <a:pt x="1461" y="19681"/>
                    <a:pt x="2640" y="24796"/>
                    <a:pt x="5020" y="29227"/>
                  </a:cubicBezTo>
                  <a:cubicBezTo>
                    <a:pt x="7943" y="34647"/>
                    <a:pt x="13033" y="36391"/>
                    <a:pt x="18996" y="34199"/>
                  </a:cubicBezTo>
                  <a:cubicBezTo>
                    <a:pt x="24912" y="32031"/>
                    <a:pt x="29460" y="25503"/>
                    <a:pt x="26939" y="20200"/>
                  </a:cubicBezTo>
                  <a:cubicBezTo>
                    <a:pt x="23804" y="13577"/>
                    <a:pt x="19255" y="7237"/>
                    <a:pt x="14023" y="20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487847" y="3196528"/>
              <a:ext cx="26544" cy="35131"/>
            </a:xfrm>
            <a:custGeom>
              <a:avLst/>
              <a:gdLst/>
              <a:ahLst/>
              <a:cxnLst/>
              <a:rect l="l" t="t" r="r" b="b"/>
              <a:pathLst>
                <a:path w="26544" h="35131" extrusionOk="0">
                  <a:moveTo>
                    <a:pt x="17959" y="34321"/>
                  </a:moveTo>
                  <a:cubicBezTo>
                    <a:pt x="24370" y="32035"/>
                    <a:pt x="28423" y="25930"/>
                    <a:pt x="25666" y="19213"/>
                  </a:cubicBezTo>
                  <a:cubicBezTo>
                    <a:pt x="23120" y="12944"/>
                    <a:pt x="18666" y="7005"/>
                    <a:pt x="13740" y="2315"/>
                  </a:cubicBezTo>
                  <a:cubicBezTo>
                    <a:pt x="8838" y="-2351"/>
                    <a:pt x="2687" y="430"/>
                    <a:pt x="943" y="7147"/>
                  </a:cubicBezTo>
                  <a:cubicBezTo>
                    <a:pt x="330" y="9503"/>
                    <a:pt x="424" y="12025"/>
                    <a:pt x="0" y="16220"/>
                  </a:cubicBezTo>
                  <a:cubicBezTo>
                    <a:pt x="707" y="18860"/>
                    <a:pt x="1296" y="23291"/>
                    <a:pt x="3040" y="27227"/>
                  </a:cubicBezTo>
                  <a:cubicBezTo>
                    <a:pt x="6222" y="34226"/>
                    <a:pt x="11690" y="36536"/>
                    <a:pt x="17959" y="343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1054659" y="3920419"/>
              <a:ext cx="34603" cy="26311"/>
            </a:xfrm>
            <a:custGeom>
              <a:avLst/>
              <a:gdLst/>
              <a:ahLst/>
              <a:cxnLst/>
              <a:rect l="l" t="t" r="r" b="b"/>
              <a:pathLst>
                <a:path w="34603" h="26311" extrusionOk="0">
                  <a:moveTo>
                    <a:pt x="27981" y="1167"/>
                  </a:moveTo>
                  <a:cubicBezTo>
                    <a:pt x="20462" y="-836"/>
                    <a:pt x="12756" y="-482"/>
                    <a:pt x="5874" y="3972"/>
                  </a:cubicBezTo>
                  <a:cubicBezTo>
                    <a:pt x="-2352" y="9299"/>
                    <a:pt x="-1833" y="20493"/>
                    <a:pt x="6769" y="25160"/>
                  </a:cubicBezTo>
                  <a:cubicBezTo>
                    <a:pt x="15631" y="29968"/>
                    <a:pt x="34368" y="18938"/>
                    <a:pt x="34603" y="6635"/>
                  </a:cubicBezTo>
                  <a:cubicBezTo>
                    <a:pt x="33119" y="5339"/>
                    <a:pt x="30903" y="1922"/>
                    <a:pt x="27981" y="11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1017722" y="3345274"/>
              <a:ext cx="18939" cy="46993"/>
            </a:xfrm>
            <a:custGeom>
              <a:avLst/>
              <a:gdLst/>
              <a:ahLst/>
              <a:cxnLst/>
              <a:rect l="l" t="t" r="r" b="b"/>
              <a:pathLst>
                <a:path w="18939" h="46993" extrusionOk="0">
                  <a:moveTo>
                    <a:pt x="14034" y="46994"/>
                  </a:moveTo>
                  <a:cubicBezTo>
                    <a:pt x="14693" y="46051"/>
                    <a:pt x="15919" y="45132"/>
                    <a:pt x="15990" y="44118"/>
                  </a:cubicBezTo>
                  <a:cubicBezTo>
                    <a:pt x="17145" y="30873"/>
                    <a:pt x="18582" y="17651"/>
                    <a:pt x="18936" y="4382"/>
                  </a:cubicBezTo>
                  <a:cubicBezTo>
                    <a:pt x="19077" y="-1180"/>
                    <a:pt x="14788" y="-732"/>
                    <a:pt x="11040" y="1790"/>
                  </a:cubicBezTo>
                  <a:cubicBezTo>
                    <a:pt x="-4868" y="12513"/>
                    <a:pt x="-3336" y="37519"/>
                    <a:pt x="14034" y="469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8"/>
            <p:cNvSpPr/>
            <p:nvPr/>
          </p:nvSpPr>
          <p:spPr>
            <a:xfrm>
              <a:off x="663655" y="3166531"/>
              <a:ext cx="22848" cy="48833"/>
            </a:xfrm>
            <a:custGeom>
              <a:avLst/>
              <a:gdLst/>
              <a:ahLst/>
              <a:cxnLst/>
              <a:rect l="l" t="t" r="r" b="b"/>
              <a:pathLst>
                <a:path w="22848" h="48833" extrusionOk="0">
                  <a:moveTo>
                    <a:pt x="271" y="754"/>
                  </a:moveTo>
                  <a:cubicBezTo>
                    <a:pt x="271" y="7283"/>
                    <a:pt x="-437" y="13905"/>
                    <a:pt x="436" y="20316"/>
                  </a:cubicBezTo>
                  <a:cubicBezTo>
                    <a:pt x="1802" y="30309"/>
                    <a:pt x="3711" y="40420"/>
                    <a:pt x="13209" y="46665"/>
                  </a:cubicBezTo>
                  <a:cubicBezTo>
                    <a:pt x="19149" y="50577"/>
                    <a:pt x="22849" y="49234"/>
                    <a:pt x="22849" y="42329"/>
                  </a:cubicBezTo>
                  <a:cubicBezTo>
                    <a:pt x="22872" y="25336"/>
                    <a:pt x="12974" y="12845"/>
                    <a:pt x="4065" y="0"/>
                  </a:cubicBezTo>
                  <a:cubicBezTo>
                    <a:pt x="2816" y="259"/>
                    <a:pt x="1543" y="519"/>
                    <a:pt x="271" y="7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8"/>
            <p:cNvSpPr/>
            <p:nvPr/>
          </p:nvSpPr>
          <p:spPr>
            <a:xfrm>
              <a:off x="1365507" y="3612300"/>
              <a:ext cx="34833" cy="38957"/>
            </a:xfrm>
            <a:custGeom>
              <a:avLst/>
              <a:gdLst/>
              <a:ahLst/>
              <a:cxnLst/>
              <a:rect l="l" t="t" r="r" b="b"/>
              <a:pathLst>
                <a:path w="34833" h="38957" extrusionOk="0">
                  <a:moveTo>
                    <a:pt x="988" y="29837"/>
                  </a:moveTo>
                  <a:cubicBezTo>
                    <a:pt x="-285" y="31487"/>
                    <a:pt x="-332" y="35635"/>
                    <a:pt x="870" y="37214"/>
                  </a:cubicBezTo>
                  <a:cubicBezTo>
                    <a:pt x="2025" y="38723"/>
                    <a:pt x="5819" y="39312"/>
                    <a:pt x="8035" y="38746"/>
                  </a:cubicBezTo>
                  <a:cubicBezTo>
                    <a:pt x="21728" y="35235"/>
                    <a:pt x="34997" y="16616"/>
                    <a:pt x="34832" y="0"/>
                  </a:cubicBezTo>
                  <a:cubicBezTo>
                    <a:pt x="21209" y="8555"/>
                    <a:pt x="10062" y="18077"/>
                    <a:pt x="988" y="29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852306" y="3967506"/>
              <a:ext cx="34710" cy="20637"/>
            </a:xfrm>
            <a:custGeom>
              <a:avLst/>
              <a:gdLst/>
              <a:ahLst/>
              <a:cxnLst/>
              <a:rect l="l" t="t" r="r" b="b"/>
              <a:pathLst>
                <a:path w="34710" h="20637" extrusionOk="0">
                  <a:moveTo>
                    <a:pt x="1321" y="8806"/>
                  </a:moveTo>
                  <a:cubicBezTo>
                    <a:pt x="-1012" y="13072"/>
                    <a:pt x="-470" y="16536"/>
                    <a:pt x="4691" y="17880"/>
                  </a:cubicBezTo>
                  <a:cubicBezTo>
                    <a:pt x="9193" y="19035"/>
                    <a:pt x="13788" y="19742"/>
                    <a:pt x="18314" y="20637"/>
                  </a:cubicBezTo>
                  <a:cubicBezTo>
                    <a:pt x="21637" y="20072"/>
                    <a:pt x="24889" y="19907"/>
                    <a:pt x="27859" y="18940"/>
                  </a:cubicBezTo>
                  <a:cubicBezTo>
                    <a:pt x="35518" y="16466"/>
                    <a:pt x="36933" y="9749"/>
                    <a:pt x="31205" y="4257"/>
                  </a:cubicBezTo>
                  <a:cubicBezTo>
                    <a:pt x="23522" y="-3096"/>
                    <a:pt x="6412" y="-503"/>
                    <a:pt x="1321" y="88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802710" y="3663838"/>
              <a:ext cx="31291" cy="26580"/>
            </a:xfrm>
            <a:custGeom>
              <a:avLst/>
              <a:gdLst/>
              <a:ahLst/>
              <a:cxnLst/>
              <a:rect l="l" t="t" r="r" b="b"/>
              <a:pathLst>
                <a:path w="31291" h="26580" extrusionOk="0">
                  <a:moveTo>
                    <a:pt x="22777" y="26567"/>
                  </a:moveTo>
                  <a:cubicBezTo>
                    <a:pt x="30318" y="26874"/>
                    <a:pt x="33476" y="21830"/>
                    <a:pt x="29682" y="14924"/>
                  </a:cubicBezTo>
                  <a:cubicBezTo>
                    <a:pt x="25133" y="6676"/>
                    <a:pt x="17827" y="1821"/>
                    <a:pt x="8612" y="171"/>
                  </a:cubicBezTo>
                  <a:cubicBezTo>
                    <a:pt x="2084" y="-984"/>
                    <a:pt x="-1593" y="3871"/>
                    <a:pt x="670" y="10187"/>
                  </a:cubicBezTo>
                  <a:cubicBezTo>
                    <a:pt x="3521" y="18153"/>
                    <a:pt x="14433" y="26214"/>
                    <a:pt x="22777" y="265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770993" y="2664950"/>
              <a:ext cx="26730" cy="26539"/>
            </a:xfrm>
            <a:custGeom>
              <a:avLst/>
              <a:gdLst/>
              <a:ahLst/>
              <a:cxnLst/>
              <a:rect l="l" t="t" r="r" b="b"/>
              <a:pathLst>
                <a:path w="26730" h="26539" extrusionOk="0">
                  <a:moveTo>
                    <a:pt x="13390" y="1"/>
                  </a:moveTo>
                  <a:cubicBezTo>
                    <a:pt x="6461" y="95"/>
                    <a:pt x="145" y="6317"/>
                    <a:pt x="3" y="13176"/>
                  </a:cubicBezTo>
                  <a:cubicBezTo>
                    <a:pt x="-162" y="20553"/>
                    <a:pt x="6037" y="26586"/>
                    <a:pt x="13673" y="26539"/>
                  </a:cubicBezTo>
                  <a:cubicBezTo>
                    <a:pt x="21262" y="26492"/>
                    <a:pt x="26659" y="21165"/>
                    <a:pt x="26730" y="13647"/>
                  </a:cubicBezTo>
                  <a:cubicBezTo>
                    <a:pt x="26800" y="5987"/>
                    <a:pt x="20861" y="-93"/>
                    <a:pt x="133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317727" y="2940566"/>
              <a:ext cx="21710" cy="34107"/>
            </a:xfrm>
            <a:custGeom>
              <a:avLst/>
              <a:gdLst/>
              <a:ahLst/>
              <a:cxnLst/>
              <a:rect l="l" t="t" r="r" b="b"/>
              <a:pathLst>
                <a:path w="21710" h="34107" extrusionOk="0">
                  <a:moveTo>
                    <a:pt x="52" y="13450"/>
                  </a:moveTo>
                  <a:cubicBezTo>
                    <a:pt x="-585" y="21675"/>
                    <a:pt x="4765" y="27119"/>
                    <a:pt x="10280" y="32069"/>
                  </a:cubicBezTo>
                  <a:cubicBezTo>
                    <a:pt x="14145" y="35533"/>
                    <a:pt x="17728" y="34520"/>
                    <a:pt x="19142" y="29500"/>
                  </a:cubicBezTo>
                  <a:cubicBezTo>
                    <a:pt x="20509" y="24598"/>
                    <a:pt x="21075" y="19460"/>
                    <a:pt x="21711" y="15948"/>
                  </a:cubicBezTo>
                  <a:cubicBezTo>
                    <a:pt x="21711" y="5672"/>
                    <a:pt x="18600" y="370"/>
                    <a:pt x="13344" y="16"/>
                  </a:cubicBezTo>
                  <a:cubicBezTo>
                    <a:pt x="7287" y="-361"/>
                    <a:pt x="641" y="5979"/>
                    <a:pt x="52" y="134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1176150" y="3654684"/>
              <a:ext cx="26138" cy="31666"/>
            </a:xfrm>
            <a:custGeom>
              <a:avLst/>
              <a:gdLst/>
              <a:ahLst/>
              <a:cxnLst/>
              <a:rect l="l" t="t" r="r" b="b"/>
              <a:pathLst>
                <a:path w="26138" h="31666" extrusionOk="0">
                  <a:moveTo>
                    <a:pt x="15116" y="1477"/>
                  </a:moveTo>
                  <a:cubicBezTo>
                    <a:pt x="6843" y="5884"/>
                    <a:pt x="1564" y="12790"/>
                    <a:pt x="173" y="22241"/>
                  </a:cubicBezTo>
                  <a:cubicBezTo>
                    <a:pt x="-981" y="30018"/>
                    <a:pt x="3756" y="33883"/>
                    <a:pt x="10755" y="30348"/>
                  </a:cubicBezTo>
                  <a:cubicBezTo>
                    <a:pt x="19617" y="25894"/>
                    <a:pt x="24944" y="18446"/>
                    <a:pt x="26122" y="9443"/>
                  </a:cubicBezTo>
                  <a:cubicBezTo>
                    <a:pt x="26452" y="935"/>
                    <a:pt x="21856" y="-2105"/>
                    <a:pt x="15116" y="14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839036" y="3893445"/>
              <a:ext cx="26399" cy="26403"/>
            </a:xfrm>
            <a:custGeom>
              <a:avLst/>
              <a:gdLst/>
              <a:ahLst/>
              <a:cxnLst/>
              <a:rect l="l" t="t" r="r" b="b"/>
              <a:pathLst>
                <a:path w="26399" h="26403" extrusionOk="0">
                  <a:moveTo>
                    <a:pt x="26399" y="13223"/>
                  </a:moveTo>
                  <a:cubicBezTo>
                    <a:pt x="26304" y="6011"/>
                    <a:pt x="20365" y="96"/>
                    <a:pt x="13106" y="1"/>
                  </a:cubicBezTo>
                  <a:cubicBezTo>
                    <a:pt x="5588" y="-93"/>
                    <a:pt x="120" y="5328"/>
                    <a:pt x="2" y="12940"/>
                  </a:cubicBezTo>
                  <a:cubicBezTo>
                    <a:pt x="-116" y="20977"/>
                    <a:pt x="4716" y="26185"/>
                    <a:pt x="12446" y="26398"/>
                  </a:cubicBezTo>
                  <a:cubicBezTo>
                    <a:pt x="20106" y="26610"/>
                    <a:pt x="26469" y="20576"/>
                    <a:pt x="26399" y="13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318149" y="3481100"/>
              <a:ext cx="22938" cy="32891"/>
            </a:xfrm>
            <a:custGeom>
              <a:avLst/>
              <a:gdLst/>
              <a:ahLst/>
              <a:cxnLst/>
              <a:rect l="l" t="t" r="r" b="b"/>
              <a:pathLst>
                <a:path w="22938" h="32891" extrusionOk="0">
                  <a:moveTo>
                    <a:pt x="13606" y="161"/>
                  </a:moveTo>
                  <a:cubicBezTo>
                    <a:pt x="10895" y="-923"/>
                    <a:pt x="4273" y="3696"/>
                    <a:pt x="1704" y="7349"/>
                  </a:cubicBezTo>
                  <a:cubicBezTo>
                    <a:pt x="-3387" y="14608"/>
                    <a:pt x="3731" y="30800"/>
                    <a:pt x="12498" y="32850"/>
                  </a:cubicBezTo>
                  <a:cubicBezTo>
                    <a:pt x="14218" y="33251"/>
                    <a:pt x="18037" y="30635"/>
                    <a:pt x="18673" y="28702"/>
                  </a:cubicBezTo>
                  <a:cubicBezTo>
                    <a:pt x="20275" y="23870"/>
                    <a:pt x="20605" y="18615"/>
                    <a:pt x="21454" y="13524"/>
                  </a:cubicBezTo>
                  <a:cubicBezTo>
                    <a:pt x="21949" y="13100"/>
                    <a:pt x="22444" y="12699"/>
                    <a:pt x="22939" y="12275"/>
                  </a:cubicBezTo>
                  <a:cubicBezTo>
                    <a:pt x="19922" y="8009"/>
                    <a:pt x="17683" y="1787"/>
                    <a:pt x="13606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447145" y="3206317"/>
              <a:ext cx="21267" cy="32733"/>
            </a:xfrm>
            <a:custGeom>
              <a:avLst/>
              <a:gdLst/>
              <a:ahLst/>
              <a:cxnLst/>
              <a:rect l="l" t="t" r="r" b="b"/>
              <a:pathLst>
                <a:path w="21267" h="32733" extrusionOk="0">
                  <a:moveTo>
                    <a:pt x="9144" y="67"/>
                  </a:moveTo>
                  <a:cubicBezTo>
                    <a:pt x="7424" y="-428"/>
                    <a:pt x="3441" y="1906"/>
                    <a:pt x="2734" y="3768"/>
                  </a:cubicBezTo>
                  <a:cubicBezTo>
                    <a:pt x="1037" y="8293"/>
                    <a:pt x="660" y="13313"/>
                    <a:pt x="0" y="16848"/>
                  </a:cubicBezTo>
                  <a:cubicBezTo>
                    <a:pt x="236" y="19723"/>
                    <a:pt x="-71" y="21420"/>
                    <a:pt x="589" y="22622"/>
                  </a:cubicBezTo>
                  <a:cubicBezTo>
                    <a:pt x="2569" y="26299"/>
                    <a:pt x="5020" y="32804"/>
                    <a:pt x="7070" y="32733"/>
                  </a:cubicBezTo>
                  <a:cubicBezTo>
                    <a:pt x="11218" y="32568"/>
                    <a:pt x="16404" y="29716"/>
                    <a:pt x="19020" y="26322"/>
                  </a:cubicBezTo>
                  <a:cubicBezTo>
                    <a:pt x="24817" y="18757"/>
                    <a:pt x="18642" y="2825"/>
                    <a:pt x="9144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1418322" y="3503319"/>
              <a:ext cx="21332" cy="32965"/>
            </a:xfrm>
            <a:custGeom>
              <a:avLst/>
              <a:gdLst/>
              <a:ahLst/>
              <a:cxnLst/>
              <a:rect l="l" t="t" r="r" b="b"/>
              <a:pathLst>
                <a:path w="21332" h="32965" extrusionOk="0">
                  <a:moveTo>
                    <a:pt x="9121" y="49"/>
                  </a:moveTo>
                  <a:cubicBezTo>
                    <a:pt x="7283" y="-375"/>
                    <a:pt x="3464" y="2052"/>
                    <a:pt x="2663" y="4008"/>
                  </a:cubicBezTo>
                  <a:cubicBezTo>
                    <a:pt x="1013" y="7991"/>
                    <a:pt x="801" y="12587"/>
                    <a:pt x="0" y="16924"/>
                  </a:cubicBezTo>
                  <a:cubicBezTo>
                    <a:pt x="236" y="16971"/>
                    <a:pt x="448" y="16994"/>
                    <a:pt x="683" y="17042"/>
                  </a:cubicBezTo>
                  <a:cubicBezTo>
                    <a:pt x="683" y="19257"/>
                    <a:pt x="0" y="21802"/>
                    <a:pt x="825" y="23641"/>
                  </a:cubicBezTo>
                  <a:cubicBezTo>
                    <a:pt x="2333" y="27034"/>
                    <a:pt x="4148" y="31748"/>
                    <a:pt x="6929" y="32738"/>
                  </a:cubicBezTo>
                  <a:cubicBezTo>
                    <a:pt x="9639" y="33681"/>
                    <a:pt x="14589" y="31536"/>
                    <a:pt x="17111" y="29179"/>
                  </a:cubicBezTo>
                  <a:cubicBezTo>
                    <a:pt x="25595" y="21260"/>
                    <a:pt x="20457" y="2618"/>
                    <a:pt x="9121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1431953" y="3262303"/>
              <a:ext cx="26036" cy="32364"/>
            </a:xfrm>
            <a:custGeom>
              <a:avLst/>
              <a:gdLst/>
              <a:ahLst/>
              <a:cxnLst/>
              <a:rect l="l" t="t" r="r" b="b"/>
              <a:pathLst>
                <a:path w="26036" h="32364" extrusionOk="0">
                  <a:moveTo>
                    <a:pt x="5907" y="32"/>
                  </a:moveTo>
                  <a:cubicBezTo>
                    <a:pt x="4281" y="-227"/>
                    <a:pt x="1335" y="1117"/>
                    <a:pt x="745" y="2483"/>
                  </a:cubicBezTo>
                  <a:cubicBezTo>
                    <a:pt x="-2884" y="11133"/>
                    <a:pt x="7439" y="29988"/>
                    <a:pt x="16630" y="32085"/>
                  </a:cubicBezTo>
                  <a:cubicBezTo>
                    <a:pt x="22122" y="33334"/>
                    <a:pt x="26152" y="30294"/>
                    <a:pt x="26034" y="24944"/>
                  </a:cubicBezTo>
                  <a:cubicBezTo>
                    <a:pt x="25893" y="17355"/>
                    <a:pt x="13095" y="1140"/>
                    <a:pt x="590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354326" y="3574809"/>
              <a:ext cx="18359" cy="48497"/>
            </a:xfrm>
            <a:custGeom>
              <a:avLst/>
              <a:gdLst/>
              <a:ahLst/>
              <a:cxnLst/>
              <a:rect l="l" t="t" r="r" b="b"/>
              <a:pathLst>
                <a:path w="18359" h="48497" extrusionOk="0">
                  <a:moveTo>
                    <a:pt x="3118" y="41"/>
                  </a:moveTo>
                  <a:cubicBezTo>
                    <a:pt x="1892" y="348"/>
                    <a:pt x="643" y="2869"/>
                    <a:pt x="408" y="4566"/>
                  </a:cubicBezTo>
                  <a:cubicBezTo>
                    <a:pt x="-1643" y="19862"/>
                    <a:pt x="4296" y="32895"/>
                    <a:pt x="12498" y="45174"/>
                  </a:cubicBezTo>
                  <a:cubicBezTo>
                    <a:pt x="13300" y="46353"/>
                    <a:pt x="15161" y="46824"/>
                    <a:pt x="18013" y="48497"/>
                  </a:cubicBezTo>
                  <a:cubicBezTo>
                    <a:pt x="19569" y="30868"/>
                    <a:pt x="15845" y="16209"/>
                    <a:pt x="7785" y="2563"/>
                  </a:cubicBezTo>
                  <a:cubicBezTo>
                    <a:pt x="6960" y="1196"/>
                    <a:pt x="4414" y="-265"/>
                    <a:pt x="3118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393407" y="3572107"/>
              <a:ext cx="24734" cy="31189"/>
            </a:xfrm>
            <a:custGeom>
              <a:avLst/>
              <a:gdLst/>
              <a:ahLst/>
              <a:cxnLst/>
              <a:rect l="l" t="t" r="r" b="b"/>
              <a:pathLst>
                <a:path w="24734" h="31189" extrusionOk="0">
                  <a:moveTo>
                    <a:pt x="8134" y="1871"/>
                  </a:moveTo>
                  <a:cubicBezTo>
                    <a:pt x="3538" y="-2112"/>
                    <a:pt x="-115" y="480"/>
                    <a:pt x="3" y="7598"/>
                  </a:cubicBezTo>
                  <a:cubicBezTo>
                    <a:pt x="1228" y="15564"/>
                    <a:pt x="3184" y="24567"/>
                    <a:pt x="11033" y="29823"/>
                  </a:cubicBezTo>
                  <a:cubicBezTo>
                    <a:pt x="14238" y="31968"/>
                    <a:pt x="19612" y="30836"/>
                    <a:pt x="23972" y="31190"/>
                  </a:cubicBezTo>
                  <a:cubicBezTo>
                    <a:pt x="24066" y="27348"/>
                    <a:pt x="25669" y="22517"/>
                    <a:pt x="23925" y="19901"/>
                  </a:cubicBezTo>
                  <a:cubicBezTo>
                    <a:pt x="19517" y="13278"/>
                    <a:pt x="14144" y="7080"/>
                    <a:pt x="8134" y="18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357392" y="3513644"/>
              <a:ext cx="21384" cy="27248"/>
            </a:xfrm>
            <a:custGeom>
              <a:avLst/>
              <a:gdLst/>
              <a:ahLst/>
              <a:cxnLst/>
              <a:rect l="l" t="t" r="r" b="b"/>
              <a:pathLst>
                <a:path w="21384" h="27248" extrusionOk="0">
                  <a:moveTo>
                    <a:pt x="9574" y="0"/>
                  </a:moveTo>
                  <a:cubicBezTo>
                    <a:pt x="1938" y="1791"/>
                    <a:pt x="-1974" y="6717"/>
                    <a:pt x="995" y="12043"/>
                  </a:cubicBezTo>
                  <a:cubicBezTo>
                    <a:pt x="4012" y="17464"/>
                    <a:pt x="8514" y="22154"/>
                    <a:pt x="12897" y="26656"/>
                  </a:cubicBezTo>
                  <a:cubicBezTo>
                    <a:pt x="13934" y="27716"/>
                    <a:pt x="18884" y="27127"/>
                    <a:pt x="18978" y="26632"/>
                  </a:cubicBezTo>
                  <a:cubicBezTo>
                    <a:pt x="20109" y="21353"/>
                    <a:pt x="22442" y="15296"/>
                    <a:pt x="20840" y="10747"/>
                  </a:cubicBezTo>
                  <a:cubicBezTo>
                    <a:pt x="19308" y="6387"/>
                    <a:pt x="13510" y="3512"/>
                    <a:pt x="9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424681" y="3070160"/>
              <a:ext cx="22181" cy="26364"/>
            </a:xfrm>
            <a:custGeom>
              <a:avLst/>
              <a:gdLst/>
              <a:ahLst/>
              <a:cxnLst/>
              <a:rect l="l" t="t" r="r" b="b"/>
              <a:pathLst>
                <a:path w="22181" h="26364" extrusionOk="0">
                  <a:moveTo>
                    <a:pt x="946" y="9428"/>
                  </a:moveTo>
                  <a:cubicBezTo>
                    <a:pt x="3397" y="14377"/>
                    <a:pt x="6814" y="19114"/>
                    <a:pt x="10703" y="23050"/>
                  </a:cubicBezTo>
                  <a:cubicBezTo>
                    <a:pt x="16147" y="28565"/>
                    <a:pt x="19989" y="27080"/>
                    <a:pt x="21780" y="19468"/>
                  </a:cubicBezTo>
                  <a:cubicBezTo>
                    <a:pt x="22181" y="17818"/>
                    <a:pt x="22134" y="16050"/>
                    <a:pt x="22181" y="15555"/>
                  </a:cubicBezTo>
                  <a:cubicBezTo>
                    <a:pt x="22275" y="4950"/>
                    <a:pt x="15794" y="-1013"/>
                    <a:pt x="6673" y="142"/>
                  </a:cubicBezTo>
                  <a:cubicBezTo>
                    <a:pt x="1016" y="873"/>
                    <a:pt x="-1529" y="4431"/>
                    <a:pt x="946" y="94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1205100" y="2369792"/>
              <a:ext cx="32759" cy="10679"/>
            </a:xfrm>
            <a:custGeom>
              <a:avLst/>
              <a:gdLst/>
              <a:ahLst/>
              <a:cxnLst/>
              <a:rect l="l" t="t" r="r" b="b"/>
              <a:pathLst>
                <a:path w="32759" h="10679" extrusionOk="0">
                  <a:moveTo>
                    <a:pt x="32760" y="6684"/>
                  </a:moveTo>
                  <a:cubicBezTo>
                    <a:pt x="23804" y="-1989"/>
                    <a:pt x="6599" y="-2366"/>
                    <a:pt x="0" y="6401"/>
                  </a:cubicBezTo>
                  <a:cubicBezTo>
                    <a:pt x="8838" y="12057"/>
                    <a:pt x="25737" y="12057"/>
                    <a:pt x="32760" y="66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232642" y="3261935"/>
              <a:ext cx="10529" cy="32217"/>
            </a:xfrm>
            <a:custGeom>
              <a:avLst/>
              <a:gdLst/>
              <a:ahLst/>
              <a:cxnLst/>
              <a:rect l="l" t="t" r="r" b="b"/>
              <a:pathLst>
                <a:path w="10529" h="32217" extrusionOk="0">
                  <a:moveTo>
                    <a:pt x="4793" y="0"/>
                  </a:moveTo>
                  <a:cubicBezTo>
                    <a:pt x="3638" y="1367"/>
                    <a:pt x="1823" y="2569"/>
                    <a:pt x="1470" y="4124"/>
                  </a:cubicBezTo>
                  <a:cubicBezTo>
                    <a:pt x="-769" y="13575"/>
                    <a:pt x="-699" y="22979"/>
                    <a:pt x="3426" y="32218"/>
                  </a:cubicBezTo>
                  <a:cubicBezTo>
                    <a:pt x="10261" y="23545"/>
                    <a:pt x="12405" y="14117"/>
                    <a:pt x="8799" y="3842"/>
                  </a:cubicBezTo>
                  <a:cubicBezTo>
                    <a:pt x="8234" y="2286"/>
                    <a:pt x="6160" y="1273"/>
                    <a:pt x="4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340633" y="3166837"/>
              <a:ext cx="10070" cy="34056"/>
            </a:xfrm>
            <a:custGeom>
              <a:avLst/>
              <a:gdLst/>
              <a:ahLst/>
              <a:cxnLst/>
              <a:rect l="l" t="t" r="r" b="b"/>
              <a:pathLst>
                <a:path w="10070" h="34056" extrusionOk="0">
                  <a:moveTo>
                    <a:pt x="3047" y="0"/>
                  </a:moveTo>
                  <a:cubicBezTo>
                    <a:pt x="-1667" y="10983"/>
                    <a:pt x="-40" y="21754"/>
                    <a:pt x="2128" y="34056"/>
                  </a:cubicBezTo>
                  <a:cubicBezTo>
                    <a:pt x="12451" y="23780"/>
                    <a:pt x="12663" y="5020"/>
                    <a:pt x="3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1406508" y="3639982"/>
              <a:ext cx="10152" cy="33383"/>
            </a:xfrm>
            <a:custGeom>
              <a:avLst/>
              <a:gdLst/>
              <a:ahLst/>
              <a:cxnLst/>
              <a:rect l="l" t="t" r="r" b="b"/>
              <a:pathLst>
                <a:path w="10152" h="33383" extrusionOk="0">
                  <a:moveTo>
                    <a:pt x="4225" y="11"/>
                  </a:moveTo>
                  <a:cubicBezTo>
                    <a:pt x="3565" y="-177"/>
                    <a:pt x="1396" y="2062"/>
                    <a:pt x="1161" y="3381"/>
                  </a:cubicBezTo>
                  <a:cubicBezTo>
                    <a:pt x="-442" y="13044"/>
                    <a:pt x="-701" y="22707"/>
                    <a:pt x="2433" y="33384"/>
                  </a:cubicBezTo>
                  <a:cubicBezTo>
                    <a:pt x="9527" y="25559"/>
                    <a:pt x="12238" y="10475"/>
                    <a:pt x="8420" y="3405"/>
                  </a:cubicBezTo>
                  <a:cubicBezTo>
                    <a:pt x="7618" y="1897"/>
                    <a:pt x="5851" y="483"/>
                    <a:pt x="4225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3"/>
          <p:cNvSpPr txBox="1"/>
          <p:nvPr/>
        </p:nvSpPr>
        <p:spPr>
          <a:xfrm>
            <a:off x="0" y="925163"/>
            <a:ext cx="490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and Exploitation</a:t>
            </a:r>
            <a:endParaRPr sz="3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8" name="Google Shape;988;p23"/>
          <p:cNvSpPr txBox="1"/>
          <p:nvPr/>
        </p:nvSpPr>
        <p:spPr>
          <a:xfrm>
            <a:off x="245175" y="2166449"/>
            <a:ext cx="40161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provides an entry point</a:t>
            </a:r>
            <a:endParaRPr sz="1500" b="1">
              <a:solidFill>
                <a:schemeClr val="dk1"/>
              </a:solidFill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reuse existing application code in harmful ways</a:t>
            </a:r>
            <a:endParaRPr sz="1500" b="1">
              <a:solidFill>
                <a:schemeClr val="dk1"/>
              </a:solidFill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lead to privilege escalation</a:t>
            </a:r>
            <a:endParaRPr sz="1500" b="1">
              <a:solidFill>
                <a:schemeClr val="dk1"/>
              </a:solidFill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arbitrary file access, and denial-of-service attacks.</a:t>
            </a:r>
            <a:endParaRPr sz="1500" b="1">
              <a:solidFill>
                <a:schemeClr val="dk1"/>
              </a:solidFill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CIA Triad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989" name="Google Shape;989;p23"/>
          <p:cNvSpPr txBox="1"/>
          <p:nvPr/>
        </p:nvSpPr>
        <p:spPr>
          <a:xfrm>
            <a:off x="445650" y="4500625"/>
            <a:ext cx="4016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“It takes 20 years to build a reputation and a few minutes of cyber incident to ruin it.”</a:t>
            </a:r>
            <a:endParaRPr sz="2000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0" name="Google Shape;990;p23"/>
          <p:cNvSpPr>
            <a:spLocks noGrp="1"/>
          </p:cNvSpPr>
          <p:nvPr>
            <p:ph type="pic" idx="3"/>
          </p:nvPr>
        </p:nvSpPr>
        <p:spPr>
          <a:xfrm>
            <a:off x="4677550" y="0"/>
            <a:ext cx="3312000" cy="487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3"/>
          <p:cNvSpPr>
            <a:spLocks noGrp="1"/>
          </p:cNvSpPr>
          <p:nvPr>
            <p:ph type="pic" idx="2"/>
          </p:nvPr>
        </p:nvSpPr>
        <p:spPr>
          <a:xfrm>
            <a:off x="8133800" y="1987825"/>
            <a:ext cx="3312000" cy="487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2" name="Google Shape;9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600" y="712050"/>
            <a:ext cx="6486200" cy="553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3" name="Google Shape;993;p23"/>
          <p:cNvCxnSpPr/>
          <p:nvPr/>
        </p:nvCxnSpPr>
        <p:spPr>
          <a:xfrm>
            <a:off x="99800" y="1625400"/>
            <a:ext cx="4434300" cy="2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4" name="Google Shape;994;p23"/>
          <p:cNvSpPr/>
          <p:nvPr/>
        </p:nvSpPr>
        <p:spPr>
          <a:xfrm rot="8888041">
            <a:off x="4747264" y="24044"/>
            <a:ext cx="351484" cy="904376"/>
          </a:xfrm>
          <a:custGeom>
            <a:avLst/>
            <a:gdLst/>
            <a:ahLst/>
            <a:cxnLst/>
            <a:rect l="l" t="t" r="r" b="b"/>
            <a:pathLst>
              <a:path w="1613569" h="3195455" extrusionOk="0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e4d8c35a74_3_3"/>
          <p:cNvSpPr txBox="1">
            <a:spLocks noGrp="1"/>
          </p:cNvSpPr>
          <p:nvPr>
            <p:ph type="body" idx="1"/>
          </p:nvPr>
        </p:nvSpPr>
        <p:spPr>
          <a:xfrm>
            <a:off x="309442" y="322334"/>
            <a:ext cx="115731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Lora"/>
                <a:ea typeface="Lora"/>
                <a:cs typeface="Lora"/>
                <a:sym typeface="Lora"/>
              </a:rPr>
              <a:t>Insecure Deserialization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01" name="Google Shape;1001;ge4d8c35a74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129" y="1434066"/>
            <a:ext cx="9229725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2" name="Google Shape;1002;ge4d8c35a74_3_3"/>
          <p:cNvCxnSpPr/>
          <p:nvPr/>
        </p:nvCxnSpPr>
        <p:spPr>
          <a:xfrm rot="10800000" flipH="1">
            <a:off x="680925" y="1216000"/>
            <a:ext cx="10959900" cy="4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6"/>
          <p:cNvSpPr txBox="1">
            <a:spLocks noGrp="1"/>
          </p:cNvSpPr>
          <p:nvPr>
            <p:ph type="body" idx="1"/>
          </p:nvPr>
        </p:nvSpPr>
        <p:spPr>
          <a:xfrm>
            <a:off x="309454" y="49553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500" b="1">
                <a:latin typeface="Times New Roman"/>
                <a:ea typeface="Times New Roman"/>
                <a:cs typeface="Times New Roman"/>
                <a:sym typeface="Times New Roman"/>
              </a:rPr>
              <a:t>FUTURE PROSPECT</a:t>
            </a:r>
            <a:endParaRPr sz="45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3" name="Google Shape;1113;p26"/>
          <p:cNvSpPr txBox="1"/>
          <p:nvPr/>
        </p:nvSpPr>
        <p:spPr>
          <a:xfrm>
            <a:off x="6378244" y="3689551"/>
            <a:ext cx="506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26"/>
          <p:cNvSpPr txBox="1"/>
          <p:nvPr/>
        </p:nvSpPr>
        <p:spPr>
          <a:xfrm>
            <a:off x="4841481" y="910988"/>
            <a:ext cx="6820800" cy="532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-US" sz="2000" b="1" dirty="0">
                <a:solidFill>
                  <a:schemeClr val="accent1"/>
                </a:solidFill>
              </a:rPr>
              <a:t>WEB APPLICATION</a:t>
            </a:r>
            <a:endParaRPr sz="2000" b="1" dirty="0">
              <a:solidFill>
                <a:schemeClr val="accent1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</a:pPr>
            <a:r>
              <a:rPr lang="en-US" sz="2000" b="1" dirty="0">
                <a:solidFill>
                  <a:schemeClr val="accent4"/>
                </a:solidFill>
              </a:rPr>
              <a:t>INTENSIVE FEATURES</a:t>
            </a:r>
            <a:endParaRPr sz="2000" b="1" dirty="0">
              <a:solidFill>
                <a:schemeClr val="accent4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●"/>
            </a:pPr>
            <a:r>
              <a:rPr lang="en-US" sz="2000" b="1" dirty="0">
                <a:solidFill>
                  <a:schemeClr val="accent3"/>
                </a:solidFill>
              </a:rPr>
              <a:t>INTENSIFIED LEVEL OF ATTACK</a:t>
            </a:r>
            <a:endParaRPr sz="2000" b="1" dirty="0">
              <a:solidFill>
                <a:schemeClr val="accent3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-US" sz="2000" b="1" dirty="0">
                <a:solidFill>
                  <a:schemeClr val="accent2"/>
                </a:solidFill>
              </a:rPr>
              <a:t>EXPLORING NOSQLMAP, NOSQLI AND OTHER NOSQL DATABASE</a:t>
            </a:r>
            <a:endParaRPr sz="2000" b="1" dirty="0">
              <a:solidFill>
                <a:schemeClr val="accent2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-US" sz="2000" b="1" dirty="0">
                <a:solidFill>
                  <a:schemeClr val="accent1"/>
                </a:solidFill>
              </a:rPr>
              <a:t>MERGE SQLI WITH OTHER ATTACKS</a:t>
            </a:r>
            <a:endParaRPr sz="2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0" name="Google Shape;1008;p26"/>
          <p:cNvGrpSpPr/>
          <p:nvPr/>
        </p:nvGrpSpPr>
        <p:grpSpPr>
          <a:xfrm>
            <a:off x="1570180" y="2853067"/>
            <a:ext cx="1993071" cy="2904593"/>
            <a:chOff x="169229" y="2084489"/>
            <a:chExt cx="1306245" cy="1903654"/>
          </a:xfrm>
        </p:grpSpPr>
        <p:sp>
          <p:nvSpPr>
            <p:cNvPr id="123" name="Google Shape;1009;p26"/>
            <p:cNvSpPr/>
            <p:nvPr/>
          </p:nvSpPr>
          <p:spPr>
            <a:xfrm>
              <a:off x="1162276" y="2834478"/>
              <a:ext cx="313198" cy="613622"/>
            </a:xfrm>
            <a:custGeom>
              <a:avLst/>
              <a:gdLst/>
              <a:ahLst/>
              <a:cxnLst/>
              <a:rect l="l" t="t" r="r" b="b"/>
              <a:pathLst>
                <a:path w="313198" h="613622" extrusionOk="0">
                  <a:moveTo>
                    <a:pt x="297384" y="307094"/>
                  </a:moveTo>
                  <a:cubicBezTo>
                    <a:pt x="292364" y="293707"/>
                    <a:pt x="287509" y="280038"/>
                    <a:pt x="294721" y="265708"/>
                  </a:cubicBezTo>
                  <a:cubicBezTo>
                    <a:pt x="294815" y="265520"/>
                    <a:pt x="294203" y="264954"/>
                    <a:pt x="293543" y="264011"/>
                  </a:cubicBezTo>
                  <a:cubicBezTo>
                    <a:pt x="278907" y="272732"/>
                    <a:pt x="270799" y="262338"/>
                    <a:pt x="263140" y="252463"/>
                  </a:cubicBezTo>
                  <a:cubicBezTo>
                    <a:pt x="257860" y="245675"/>
                    <a:pt x="254396" y="237474"/>
                    <a:pt x="249187" y="230639"/>
                  </a:cubicBezTo>
                  <a:cubicBezTo>
                    <a:pt x="243413" y="223050"/>
                    <a:pt x="236790" y="216027"/>
                    <a:pt x="230050" y="209262"/>
                  </a:cubicBezTo>
                  <a:cubicBezTo>
                    <a:pt x="225972" y="205162"/>
                    <a:pt x="219798" y="202828"/>
                    <a:pt x="216592" y="198280"/>
                  </a:cubicBezTo>
                  <a:cubicBezTo>
                    <a:pt x="205209" y="182135"/>
                    <a:pt x="194980" y="165190"/>
                    <a:pt x="183785" y="148904"/>
                  </a:cubicBezTo>
                  <a:cubicBezTo>
                    <a:pt x="175701" y="137120"/>
                    <a:pt x="167075" y="125642"/>
                    <a:pt x="158049" y="114565"/>
                  </a:cubicBezTo>
                  <a:cubicBezTo>
                    <a:pt x="155527" y="111478"/>
                    <a:pt x="150672" y="108697"/>
                    <a:pt x="146830" y="108626"/>
                  </a:cubicBezTo>
                  <a:cubicBezTo>
                    <a:pt x="138110" y="108461"/>
                    <a:pt x="135494" y="107259"/>
                    <a:pt x="134905" y="98445"/>
                  </a:cubicBezTo>
                  <a:cubicBezTo>
                    <a:pt x="133538" y="78011"/>
                    <a:pt x="121895" y="64318"/>
                    <a:pt x="105633" y="53806"/>
                  </a:cubicBezTo>
                  <a:cubicBezTo>
                    <a:pt x="103276" y="52274"/>
                    <a:pt x="98044" y="51284"/>
                    <a:pt x="97030" y="52510"/>
                  </a:cubicBezTo>
                  <a:cubicBezTo>
                    <a:pt x="95192" y="54678"/>
                    <a:pt x="94014" y="59581"/>
                    <a:pt x="95286" y="61749"/>
                  </a:cubicBezTo>
                  <a:cubicBezTo>
                    <a:pt x="99293" y="68607"/>
                    <a:pt x="104007" y="75277"/>
                    <a:pt x="109474" y="81028"/>
                  </a:cubicBezTo>
                  <a:cubicBezTo>
                    <a:pt x="116309" y="88192"/>
                    <a:pt x="121094" y="95711"/>
                    <a:pt x="121023" y="108202"/>
                  </a:cubicBezTo>
                  <a:cubicBezTo>
                    <a:pt x="115744" y="104879"/>
                    <a:pt x="111619" y="103135"/>
                    <a:pt x="108602" y="100212"/>
                  </a:cubicBezTo>
                  <a:cubicBezTo>
                    <a:pt x="92930" y="85105"/>
                    <a:pt x="77540" y="69715"/>
                    <a:pt x="62032" y="54419"/>
                  </a:cubicBezTo>
                  <a:cubicBezTo>
                    <a:pt x="45652" y="38275"/>
                    <a:pt x="29390" y="21989"/>
                    <a:pt x="12798" y="6081"/>
                  </a:cubicBezTo>
                  <a:cubicBezTo>
                    <a:pt x="9922" y="3323"/>
                    <a:pt x="5656" y="1980"/>
                    <a:pt x="2027" y="0"/>
                  </a:cubicBezTo>
                  <a:cubicBezTo>
                    <a:pt x="1343" y="683"/>
                    <a:pt x="660" y="1367"/>
                    <a:pt x="0" y="2050"/>
                  </a:cubicBezTo>
                  <a:cubicBezTo>
                    <a:pt x="2098" y="6623"/>
                    <a:pt x="3465" y="11713"/>
                    <a:pt x="6387" y="15649"/>
                  </a:cubicBezTo>
                  <a:cubicBezTo>
                    <a:pt x="23686" y="38840"/>
                    <a:pt x="40537" y="62409"/>
                    <a:pt x="59062" y="84586"/>
                  </a:cubicBezTo>
                  <a:cubicBezTo>
                    <a:pt x="92623" y="124747"/>
                    <a:pt x="125077" y="165755"/>
                    <a:pt x="149328" y="212185"/>
                  </a:cubicBezTo>
                  <a:cubicBezTo>
                    <a:pt x="181735" y="274240"/>
                    <a:pt x="204949" y="340137"/>
                    <a:pt x="225713" y="406929"/>
                  </a:cubicBezTo>
                  <a:cubicBezTo>
                    <a:pt x="236932" y="443012"/>
                    <a:pt x="237969" y="480863"/>
                    <a:pt x="246312" y="517417"/>
                  </a:cubicBezTo>
                  <a:cubicBezTo>
                    <a:pt x="252722" y="545534"/>
                    <a:pt x="259062" y="573651"/>
                    <a:pt x="265756" y="601697"/>
                  </a:cubicBezTo>
                  <a:cubicBezTo>
                    <a:pt x="266769" y="605892"/>
                    <a:pt x="269621" y="609663"/>
                    <a:pt x="271600" y="613623"/>
                  </a:cubicBezTo>
                  <a:cubicBezTo>
                    <a:pt x="272308" y="613481"/>
                    <a:pt x="272991" y="613316"/>
                    <a:pt x="273698" y="613175"/>
                  </a:cubicBezTo>
                  <a:cubicBezTo>
                    <a:pt x="274452" y="610417"/>
                    <a:pt x="275914" y="607660"/>
                    <a:pt x="275843" y="604926"/>
                  </a:cubicBezTo>
                  <a:cubicBezTo>
                    <a:pt x="275442" y="587391"/>
                    <a:pt x="276927" y="569432"/>
                    <a:pt x="273698" y="552392"/>
                  </a:cubicBezTo>
                  <a:cubicBezTo>
                    <a:pt x="263776" y="500071"/>
                    <a:pt x="251945" y="448103"/>
                    <a:pt x="240985" y="395970"/>
                  </a:cubicBezTo>
                  <a:cubicBezTo>
                    <a:pt x="234457" y="364836"/>
                    <a:pt x="228070" y="333656"/>
                    <a:pt x="221895" y="302451"/>
                  </a:cubicBezTo>
                  <a:cubicBezTo>
                    <a:pt x="221188" y="298845"/>
                    <a:pt x="222154" y="294909"/>
                    <a:pt x="222366" y="291139"/>
                  </a:cubicBezTo>
                  <a:cubicBezTo>
                    <a:pt x="223521" y="290879"/>
                    <a:pt x="224676" y="290620"/>
                    <a:pt x="225831" y="290361"/>
                  </a:cubicBezTo>
                  <a:cubicBezTo>
                    <a:pt x="228730" y="295286"/>
                    <a:pt x="232336" y="299953"/>
                    <a:pt x="234363" y="305209"/>
                  </a:cubicBezTo>
                  <a:cubicBezTo>
                    <a:pt x="240090" y="319915"/>
                    <a:pt x="244332" y="335235"/>
                    <a:pt x="250719" y="349635"/>
                  </a:cubicBezTo>
                  <a:cubicBezTo>
                    <a:pt x="256847" y="363517"/>
                    <a:pt x="264082" y="377092"/>
                    <a:pt x="272402" y="389748"/>
                  </a:cubicBezTo>
                  <a:cubicBezTo>
                    <a:pt x="277917" y="398138"/>
                    <a:pt x="285789" y="398728"/>
                    <a:pt x="295805" y="394650"/>
                  </a:cubicBezTo>
                  <a:cubicBezTo>
                    <a:pt x="294792" y="393236"/>
                    <a:pt x="294132" y="391468"/>
                    <a:pt x="292883" y="390691"/>
                  </a:cubicBezTo>
                  <a:cubicBezTo>
                    <a:pt x="283644" y="384869"/>
                    <a:pt x="278011" y="376055"/>
                    <a:pt x="274075" y="366415"/>
                  </a:cubicBezTo>
                  <a:cubicBezTo>
                    <a:pt x="266439" y="347726"/>
                    <a:pt x="259793" y="328612"/>
                    <a:pt x="252227" y="309875"/>
                  </a:cubicBezTo>
                  <a:cubicBezTo>
                    <a:pt x="247632" y="298468"/>
                    <a:pt x="242376" y="287297"/>
                    <a:pt x="236743" y="276361"/>
                  </a:cubicBezTo>
                  <a:cubicBezTo>
                    <a:pt x="235305" y="273557"/>
                    <a:pt x="231417" y="271742"/>
                    <a:pt x="228306" y="270139"/>
                  </a:cubicBezTo>
                  <a:cubicBezTo>
                    <a:pt x="223686" y="267782"/>
                    <a:pt x="217653" y="267170"/>
                    <a:pt x="214188" y="263776"/>
                  </a:cubicBezTo>
                  <a:cubicBezTo>
                    <a:pt x="207330" y="257106"/>
                    <a:pt x="201202" y="249493"/>
                    <a:pt x="195899" y="241504"/>
                  </a:cubicBezTo>
                  <a:cubicBezTo>
                    <a:pt x="178930" y="215979"/>
                    <a:pt x="162267" y="190219"/>
                    <a:pt x="145887" y="164294"/>
                  </a:cubicBezTo>
                  <a:cubicBezTo>
                    <a:pt x="138911" y="153241"/>
                    <a:pt x="132760" y="141669"/>
                    <a:pt x="126609" y="130120"/>
                  </a:cubicBezTo>
                  <a:cubicBezTo>
                    <a:pt x="125030" y="127174"/>
                    <a:pt x="124888" y="123498"/>
                    <a:pt x="124063" y="120151"/>
                  </a:cubicBezTo>
                  <a:cubicBezTo>
                    <a:pt x="124912" y="119632"/>
                    <a:pt x="125760" y="119114"/>
                    <a:pt x="126609" y="118595"/>
                  </a:cubicBezTo>
                  <a:cubicBezTo>
                    <a:pt x="133066" y="125171"/>
                    <a:pt x="140207" y="131228"/>
                    <a:pt x="145887" y="138440"/>
                  </a:cubicBezTo>
                  <a:cubicBezTo>
                    <a:pt x="176998" y="177893"/>
                    <a:pt x="208296" y="217181"/>
                    <a:pt x="238393" y="257389"/>
                  </a:cubicBezTo>
                  <a:cubicBezTo>
                    <a:pt x="258049" y="283667"/>
                    <a:pt x="277610" y="310205"/>
                    <a:pt x="291115" y="340538"/>
                  </a:cubicBezTo>
                  <a:cubicBezTo>
                    <a:pt x="293330" y="345510"/>
                    <a:pt x="297526" y="350130"/>
                    <a:pt x="301909" y="353406"/>
                  </a:cubicBezTo>
                  <a:cubicBezTo>
                    <a:pt x="304549" y="355362"/>
                    <a:pt x="309357" y="354443"/>
                    <a:pt x="313199" y="354796"/>
                  </a:cubicBezTo>
                  <a:cubicBezTo>
                    <a:pt x="313199" y="351332"/>
                    <a:pt x="313199" y="347867"/>
                    <a:pt x="313199" y="344379"/>
                  </a:cubicBezTo>
                  <a:cubicBezTo>
                    <a:pt x="307848" y="331959"/>
                    <a:pt x="302121" y="319727"/>
                    <a:pt x="297384" y="3070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010;p26"/>
            <p:cNvSpPr/>
            <p:nvPr/>
          </p:nvSpPr>
          <p:spPr>
            <a:xfrm>
              <a:off x="720533" y="2084489"/>
              <a:ext cx="230932" cy="61420"/>
            </a:xfrm>
            <a:custGeom>
              <a:avLst/>
              <a:gdLst/>
              <a:ahLst/>
              <a:cxnLst/>
              <a:rect l="l" t="t" r="r" b="b"/>
              <a:pathLst>
                <a:path w="230932" h="61420" extrusionOk="0">
                  <a:moveTo>
                    <a:pt x="21640" y="61089"/>
                  </a:moveTo>
                  <a:cubicBezTo>
                    <a:pt x="44878" y="58190"/>
                    <a:pt x="68163" y="54938"/>
                    <a:pt x="91543" y="53830"/>
                  </a:cubicBezTo>
                  <a:cubicBezTo>
                    <a:pt x="124421" y="52251"/>
                    <a:pt x="157369" y="52628"/>
                    <a:pt x="190294" y="51803"/>
                  </a:cubicBezTo>
                  <a:cubicBezTo>
                    <a:pt x="200145" y="51544"/>
                    <a:pt x="210044" y="50554"/>
                    <a:pt x="219754" y="48975"/>
                  </a:cubicBezTo>
                  <a:cubicBezTo>
                    <a:pt x="230855" y="47160"/>
                    <a:pt x="233730" y="42022"/>
                    <a:pt x="228192" y="32359"/>
                  </a:cubicBezTo>
                  <a:cubicBezTo>
                    <a:pt x="221758" y="21117"/>
                    <a:pt x="213768" y="10747"/>
                    <a:pt x="206438" y="0"/>
                  </a:cubicBezTo>
                  <a:cubicBezTo>
                    <a:pt x="204953" y="0"/>
                    <a:pt x="203469" y="0"/>
                    <a:pt x="201984" y="0"/>
                  </a:cubicBezTo>
                  <a:cubicBezTo>
                    <a:pt x="202926" y="3983"/>
                    <a:pt x="203398" y="8178"/>
                    <a:pt x="204883" y="11949"/>
                  </a:cubicBezTo>
                  <a:cubicBezTo>
                    <a:pt x="208159" y="20222"/>
                    <a:pt x="207075" y="24935"/>
                    <a:pt x="198637" y="27787"/>
                  </a:cubicBezTo>
                  <a:cubicBezTo>
                    <a:pt x="191025" y="30356"/>
                    <a:pt x="182870" y="32171"/>
                    <a:pt x="174880" y="32548"/>
                  </a:cubicBezTo>
                  <a:cubicBezTo>
                    <a:pt x="131633" y="34622"/>
                    <a:pt x="89210" y="27622"/>
                    <a:pt x="46834" y="20057"/>
                  </a:cubicBezTo>
                  <a:cubicBezTo>
                    <a:pt x="36158" y="18148"/>
                    <a:pt x="25387" y="16356"/>
                    <a:pt x="14593" y="15696"/>
                  </a:cubicBezTo>
                  <a:cubicBezTo>
                    <a:pt x="4293" y="15060"/>
                    <a:pt x="287" y="19067"/>
                    <a:pt x="27" y="29036"/>
                  </a:cubicBezTo>
                  <a:cubicBezTo>
                    <a:pt x="-138" y="35164"/>
                    <a:pt x="452" y="41409"/>
                    <a:pt x="1512" y="47466"/>
                  </a:cubicBezTo>
                  <a:cubicBezTo>
                    <a:pt x="3539" y="59251"/>
                    <a:pt x="9643" y="62574"/>
                    <a:pt x="21640" y="610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011;p26"/>
            <p:cNvSpPr/>
            <p:nvPr/>
          </p:nvSpPr>
          <p:spPr>
            <a:xfrm>
              <a:off x="517440" y="2721140"/>
              <a:ext cx="900505" cy="1154323"/>
            </a:xfrm>
            <a:custGeom>
              <a:avLst/>
              <a:gdLst/>
              <a:ahLst/>
              <a:cxnLst/>
              <a:rect l="l" t="t" r="r" b="b"/>
              <a:pathLst>
                <a:path w="900505" h="1154323" extrusionOk="0">
                  <a:moveTo>
                    <a:pt x="894354" y="849656"/>
                  </a:moveTo>
                  <a:cubicBezTo>
                    <a:pt x="889475" y="846993"/>
                    <a:pt x="887283" y="843835"/>
                    <a:pt x="886671" y="839027"/>
                  </a:cubicBezTo>
                  <a:cubicBezTo>
                    <a:pt x="884573" y="822859"/>
                    <a:pt x="881981" y="806715"/>
                    <a:pt x="880896" y="790477"/>
                  </a:cubicBezTo>
                  <a:cubicBezTo>
                    <a:pt x="878869" y="760592"/>
                    <a:pt x="878115" y="730637"/>
                    <a:pt x="876253" y="700752"/>
                  </a:cubicBezTo>
                  <a:cubicBezTo>
                    <a:pt x="873590" y="658023"/>
                    <a:pt x="867439" y="615695"/>
                    <a:pt x="858059" y="573955"/>
                  </a:cubicBezTo>
                  <a:cubicBezTo>
                    <a:pt x="854170" y="556727"/>
                    <a:pt x="848019" y="539993"/>
                    <a:pt x="842433" y="523213"/>
                  </a:cubicBezTo>
                  <a:cubicBezTo>
                    <a:pt x="841608" y="520714"/>
                    <a:pt x="838191" y="519065"/>
                    <a:pt x="835952" y="517014"/>
                  </a:cubicBezTo>
                  <a:cubicBezTo>
                    <a:pt x="834019" y="519630"/>
                    <a:pt x="830814" y="522034"/>
                    <a:pt x="830390" y="524862"/>
                  </a:cubicBezTo>
                  <a:cubicBezTo>
                    <a:pt x="829070" y="533583"/>
                    <a:pt x="828245" y="542492"/>
                    <a:pt x="828268" y="551306"/>
                  </a:cubicBezTo>
                  <a:cubicBezTo>
                    <a:pt x="828292" y="560356"/>
                    <a:pt x="829565" y="569406"/>
                    <a:pt x="830272" y="578433"/>
                  </a:cubicBezTo>
                  <a:cubicBezTo>
                    <a:pt x="829565" y="578551"/>
                    <a:pt x="828858" y="578645"/>
                    <a:pt x="828174" y="578763"/>
                  </a:cubicBezTo>
                  <a:cubicBezTo>
                    <a:pt x="824380" y="566602"/>
                    <a:pt x="820609" y="554441"/>
                    <a:pt x="816791" y="542279"/>
                  </a:cubicBezTo>
                  <a:cubicBezTo>
                    <a:pt x="802744" y="497570"/>
                    <a:pt x="790159" y="452414"/>
                    <a:pt x="770833" y="409496"/>
                  </a:cubicBezTo>
                  <a:cubicBezTo>
                    <a:pt x="757564" y="380036"/>
                    <a:pt x="745497" y="350010"/>
                    <a:pt x="733100" y="320149"/>
                  </a:cubicBezTo>
                  <a:cubicBezTo>
                    <a:pt x="730625" y="314186"/>
                    <a:pt x="729070" y="307823"/>
                    <a:pt x="727090" y="301648"/>
                  </a:cubicBezTo>
                  <a:cubicBezTo>
                    <a:pt x="727797" y="301318"/>
                    <a:pt x="728480" y="300964"/>
                    <a:pt x="729188" y="300634"/>
                  </a:cubicBezTo>
                  <a:cubicBezTo>
                    <a:pt x="731851" y="304664"/>
                    <a:pt x="734867" y="308482"/>
                    <a:pt x="737106" y="312725"/>
                  </a:cubicBezTo>
                  <a:cubicBezTo>
                    <a:pt x="753321" y="343269"/>
                    <a:pt x="768994" y="374120"/>
                    <a:pt x="785633" y="404452"/>
                  </a:cubicBezTo>
                  <a:cubicBezTo>
                    <a:pt x="799162" y="429128"/>
                    <a:pt x="813680" y="453262"/>
                    <a:pt x="828009" y="477490"/>
                  </a:cubicBezTo>
                  <a:cubicBezTo>
                    <a:pt x="829848" y="480578"/>
                    <a:pt x="833123" y="482817"/>
                    <a:pt x="837107" y="486800"/>
                  </a:cubicBezTo>
                  <a:cubicBezTo>
                    <a:pt x="838827" y="473861"/>
                    <a:pt x="834632" y="464481"/>
                    <a:pt x="831262" y="455171"/>
                  </a:cubicBezTo>
                  <a:cubicBezTo>
                    <a:pt x="815518" y="411664"/>
                    <a:pt x="795839" y="369854"/>
                    <a:pt x="773449" y="329458"/>
                  </a:cubicBezTo>
                  <a:cubicBezTo>
                    <a:pt x="758624" y="302708"/>
                    <a:pt x="741844" y="277019"/>
                    <a:pt x="725676" y="251023"/>
                  </a:cubicBezTo>
                  <a:cubicBezTo>
                    <a:pt x="723413" y="247370"/>
                    <a:pt x="719619" y="244660"/>
                    <a:pt x="716531" y="241525"/>
                  </a:cubicBezTo>
                  <a:cubicBezTo>
                    <a:pt x="715824" y="241973"/>
                    <a:pt x="715141" y="242421"/>
                    <a:pt x="714434" y="242868"/>
                  </a:cubicBezTo>
                  <a:cubicBezTo>
                    <a:pt x="715212" y="246639"/>
                    <a:pt x="716154" y="250363"/>
                    <a:pt x="716696" y="254181"/>
                  </a:cubicBezTo>
                  <a:cubicBezTo>
                    <a:pt x="717545" y="260003"/>
                    <a:pt x="719006" y="265942"/>
                    <a:pt x="718535" y="271716"/>
                  </a:cubicBezTo>
                  <a:cubicBezTo>
                    <a:pt x="718275" y="274898"/>
                    <a:pt x="715235" y="279234"/>
                    <a:pt x="712336" y="280554"/>
                  </a:cubicBezTo>
                  <a:cubicBezTo>
                    <a:pt x="702320" y="285079"/>
                    <a:pt x="700364" y="287742"/>
                    <a:pt x="703522" y="298490"/>
                  </a:cubicBezTo>
                  <a:cubicBezTo>
                    <a:pt x="709814" y="319772"/>
                    <a:pt x="715871" y="341124"/>
                    <a:pt x="722942" y="362147"/>
                  </a:cubicBezTo>
                  <a:cubicBezTo>
                    <a:pt x="737083" y="404240"/>
                    <a:pt x="752190" y="446097"/>
                    <a:pt x="756503" y="490689"/>
                  </a:cubicBezTo>
                  <a:cubicBezTo>
                    <a:pt x="758789" y="514280"/>
                    <a:pt x="760251" y="537990"/>
                    <a:pt x="761547" y="561653"/>
                  </a:cubicBezTo>
                  <a:cubicBezTo>
                    <a:pt x="761853" y="567450"/>
                    <a:pt x="761476" y="573908"/>
                    <a:pt x="755914" y="578457"/>
                  </a:cubicBezTo>
                  <a:cubicBezTo>
                    <a:pt x="748584" y="574167"/>
                    <a:pt x="746746" y="566838"/>
                    <a:pt x="745803" y="560026"/>
                  </a:cubicBezTo>
                  <a:cubicBezTo>
                    <a:pt x="742834" y="538744"/>
                    <a:pt x="741160" y="517273"/>
                    <a:pt x="738214" y="495991"/>
                  </a:cubicBezTo>
                  <a:cubicBezTo>
                    <a:pt x="730484" y="440158"/>
                    <a:pt x="715754" y="386328"/>
                    <a:pt x="691997" y="335067"/>
                  </a:cubicBezTo>
                  <a:cubicBezTo>
                    <a:pt x="687660" y="325711"/>
                    <a:pt x="684102" y="315930"/>
                    <a:pt x="680943" y="306126"/>
                  </a:cubicBezTo>
                  <a:cubicBezTo>
                    <a:pt x="678469" y="298466"/>
                    <a:pt x="680637" y="292008"/>
                    <a:pt x="687048" y="286258"/>
                  </a:cubicBezTo>
                  <a:cubicBezTo>
                    <a:pt x="691219" y="282534"/>
                    <a:pt x="694637" y="277019"/>
                    <a:pt x="696333" y="271669"/>
                  </a:cubicBezTo>
                  <a:cubicBezTo>
                    <a:pt x="700316" y="259178"/>
                    <a:pt x="697630" y="246757"/>
                    <a:pt x="693411" y="234667"/>
                  </a:cubicBezTo>
                  <a:cubicBezTo>
                    <a:pt x="686883" y="215930"/>
                    <a:pt x="674344" y="201483"/>
                    <a:pt x="660345" y="187884"/>
                  </a:cubicBezTo>
                  <a:cubicBezTo>
                    <a:pt x="664658" y="203957"/>
                    <a:pt x="670078" y="219512"/>
                    <a:pt x="674745" y="235279"/>
                  </a:cubicBezTo>
                  <a:cubicBezTo>
                    <a:pt x="678092" y="246592"/>
                    <a:pt x="681226" y="258070"/>
                    <a:pt x="683017" y="269689"/>
                  </a:cubicBezTo>
                  <a:cubicBezTo>
                    <a:pt x="684573" y="279753"/>
                    <a:pt x="682640" y="280837"/>
                    <a:pt x="672671" y="279588"/>
                  </a:cubicBezTo>
                  <a:cubicBezTo>
                    <a:pt x="670220" y="279281"/>
                    <a:pt x="667722" y="279234"/>
                    <a:pt x="665247" y="279281"/>
                  </a:cubicBezTo>
                  <a:cubicBezTo>
                    <a:pt x="657422" y="279423"/>
                    <a:pt x="653722" y="282463"/>
                    <a:pt x="654971" y="290146"/>
                  </a:cubicBezTo>
                  <a:cubicBezTo>
                    <a:pt x="656597" y="300021"/>
                    <a:pt x="659402" y="309826"/>
                    <a:pt x="662796" y="319277"/>
                  </a:cubicBezTo>
                  <a:cubicBezTo>
                    <a:pt x="671375" y="343175"/>
                    <a:pt x="680660" y="366814"/>
                    <a:pt x="689357" y="390665"/>
                  </a:cubicBezTo>
                  <a:cubicBezTo>
                    <a:pt x="690583" y="393988"/>
                    <a:pt x="691832" y="399314"/>
                    <a:pt x="690182" y="401294"/>
                  </a:cubicBezTo>
                  <a:cubicBezTo>
                    <a:pt x="686058" y="406244"/>
                    <a:pt x="689169" y="409519"/>
                    <a:pt x="691101" y="413173"/>
                  </a:cubicBezTo>
                  <a:cubicBezTo>
                    <a:pt x="692704" y="416213"/>
                    <a:pt x="695061" y="418852"/>
                    <a:pt x="696852" y="421822"/>
                  </a:cubicBezTo>
                  <a:cubicBezTo>
                    <a:pt x="706161" y="437165"/>
                    <a:pt x="709956" y="453710"/>
                    <a:pt x="706751" y="471480"/>
                  </a:cubicBezTo>
                  <a:cubicBezTo>
                    <a:pt x="705737" y="477066"/>
                    <a:pt x="703899" y="483406"/>
                    <a:pt x="696758" y="483477"/>
                  </a:cubicBezTo>
                  <a:cubicBezTo>
                    <a:pt x="689451" y="483524"/>
                    <a:pt x="687165" y="477608"/>
                    <a:pt x="685963" y="471457"/>
                  </a:cubicBezTo>
                  <a:cubicBezTo>
                    <a:pt x="685115" y="467097"/>
                    <a:pt x="684832" y="462595"/>
                    <a:pt x="683630" y="458353"/>
                  </a:cubicBezTo>
                  <a:cubicBezTo>
                    <a:pt x="669866" y="410227"/>
                    <a:pt x="656480" y="362006"/>
                    <a:pt x="641985" y="314092"/>
                  </a:cubicBezTo>
                  <a:cubicBezTo>
                    <a:pt x="624120" y="254982"/>
                    <a:pt x="595131" y="202166"/>
                    <a:pt x="551389" y="157811"/>
                  </a:cubicBezTo>
                  <a:cubicBezTo>
                    <a:pt x="538568" y="144825"/>
                    <a:pt x="526948" y="130495"/>
                    <a:pt x="515966" y="115859"/>
                  </a:cubicBezTo>
                  <a:cubicBezTo>
                    <a:pt x="505525" y="101907"/>
                    <a:pt x="506727" y="94506"/>
                    <a:pt x="518629" y="81897"/>
                  </a:cubicBezTo>
                  <a:cubicBezTo>
                    <a:pt x="521858" y="78480"/>
                    <a:pt x="525275" y="75204"/>
                    <a:pt x="528952" y="72305"/>
                  </a:cubicBezTo>
                  <a:cubicBezTo>
                    <a:pt x="538803" y="64480"/>
                    <a:pt x="542928" y="65541"/>
                    <a:pt x="547712" y="76854"/>
                  </a:cubicBezTo>
                  <a:cubicBezTo>
                    <a:pt x="550658" y="83783"/>
                    <a:pt x="555136" y="89651"/>
                    <a:pt x="562678" y="90971"/>
                  </a:cubicBezTo>
                  <a:cubicBezTo>
                    <a:pt x="566402" y="91631"/>
                    <a:pt x="572341" y="90311"/>
                    <a:pt x="574250" y="87672"/>
                  </a:cubicBezTo>
                  <a:cubicBezTo>
                    <a:pt x="576489" y="84631"/>
                    <a:pt x="576725" y="78716"/>
                    <a:pt x="575428" y="74874"/>
                  </a:cubicBezTo>
                  <a:cubicBezTo>
                    <a:pt x="574108" y="71032"/>
                    <a:pt x="570196" y="67733"/>
                    <a:pt x="566779" y="64999"/>
                  </a:cubicBezTo>
                  <a:cubicBezTo>
                    <a:pt x="549668" y="51282"/>
                    <a:pt x="530790" y="40606"/>
                    <a:pt x="509814" y="34054"/>
                  </a:cubicBezTo>
                  <a:cubicBezTo>
                    <a:pt x="505030" y="32569"/>
                    <a:pt x="499656" y="32852"/>
                    <a:pt x="494542" y="32475"/>
                  </a:cubicBezTo>
                  <a:cubicBezTo>
                    <a:pt x="488839" y="32050"/>
                    <a:pt x="482734" y="32993"/>
                    <a:pt x="477502" y="31249"/>
                  </a:cubicBezTo>
                  <a:cubicBezTo>
                    <a:pt x="469866" y="28680"/>
                    <a:pt x="462748" y="24414"/>
                    <a:pt x="455607" y="20549"/>
                  </a:cubicBezTo>
                  <a:cubicBezTo>
                    <a:pt x="443894" y="14233"/>
                    <a:pt x="432393" y="7540"/>
                    <a:pt x="420656" y="1270"/>
                  </a:cubicBezTo>
                  <a:cubicBezTo>
                    <a:pt x="415164" y="-1652"/>
                    <a:pt x="410545" y="823"/>
                    <a:pt x="406868" y="5088"/>
                  </a:cubicBezTo>
                  <a:cubicBezTo>
                    <a:pt x="404936" y="7304"/>
                    <a:pt x="403357" y="9873"/>
                    <a:pt x="401895" y="12442"/>
                  </a:cubicBezTo>
                  <a:cubicBezTo>
                    <a:pt x="396121" y="22670"/>
                    <a:pt x="387448" y="29340"/>
                    <a:pt x="375805" y="29529"/>
                  </a:cubicBezTo>
                  <a:cubicBezTo>
                    <a:pt x="354099" y="29906"/>
                    <a:pt x="332345" y="29387"/>
                    <a:pt x="310639" y="28657"/>
                  </a:cubicBezTo>
                  <a:cubicBezTo>
                    <a:pt x="292845" y="28067"/>
                    <a:pt x="275098" y="26182"/>
                    <a:pt x="257328" y="25711"/>
                  </a:cubicBezTo>
                  <a:cubicBezTo>
                    <a:pt x="231685" y="25051"/>
                    <a:pt x="209060" y="34619"/>
                    <a:pt x="187683" y="47841"/>
                  </a:cubicBezTo>
                  <a:cubicBezTo>
                    <a:pt x="154381" y="68440"/>
                    <a:pt x="121409" y="89510"/>
                    <a:pt x="93905" y="117792"/>
                  </a:cubicBezTo>
                  <a:cubicBezTo>
                    <a:pt x="88296" y="123542"/>
                    <a:pt x="83818" y="130519"/>
                    <a:pt x="79529" y="137377"/>
                  </a:cubicBezTo>
                  <a:cubicBezTo>
                    <a:pt x="78350" y="139262"/>
                    <a:pt x="78940" y="143410"/>
                    <a:pt x="80330" y="145319"/>
                  </a:cubicBezTo>
                  <a:cubicBezTo>
                    <a:pt x="81273" y="146592"/>
                    <a:pt x="85562" y="146710"/>
                    <a:pt x="87518" y="145720"/>
                  </a:cubicBezTo>
                  <a:cubicBezTo>
                    <a:pt x="94518" y="142138"/>
                    <a:pt x="101754" y="138603"/>
                    <a:pt x="107858" y="133724"/>
                  </a:cubicBezTo>
                  <a:cubicBezTo>
                    <a:pt x="129328" y="116566"/>
                    <a:pt x="150163" y="98654"/>
                    <a:pt x="171610" y="81450"/>
                  </a:cubicBezTo>
                  <a:cubicBezTo>
                    <a:pt x="185939" y="69972"/>
                    <a:pt x="201306" y="60097"/>
                    <a:pt x="219713" y="56161"/>
                  </a:cubicBezTo>
                  <a:cubicBezTo>
                    <a:pt x="248631" y="49962"/>
                    <a:pt x="277808" y="50528"/>
                    <a:pt x="306868" y="53898"/>
                  </a:cubicBezTo>
                  <a:cubicBezTo>
                    <a:pt x="350846" y="58989"/>
                    <a:pt x="389027" y="79352"/>
                    <a:pt x="426312" y="101577"/>
                  </a:cubicBezTo>
                  <a:cubicBezTo>
                    <a:pt x="428009" y="102590"/>
                    <a:pt x="429612" y="106385"/>
                    <a:pt x="428999" y="108035"/>
                  </a:cubicBezTo>
                  <a:cubicBezTo>
                    <a:pt x="428174" y="110250"/>
                    <a:pt x="425322" y="112819"/>
                    <a:pt x="423036" y="113149"/>
                  </a:cubicBezTo>
                  <a:cubicBezTo>
                    <a:pt x="419524" y="113667"/>
                    <a:pt x="415518" y="113031"/>
                    <a:pt x="412124" y="111805"/>
                  </a:cubicBezTo>
                  <a:cubicBezTo>
                    <a:pt x="389875" y="103769"/>
                    <a:pt x="367556" y="95873"/>
                    <a:pt x="345614" y="87035"/>
                  </a:cubicBezTo>
                  <a:cubicBezTo>
                    <a:pt x="323319" y="78056"/>
                    <a:pt x="300646" y="71268"/>
                    <a:pt x="276418" y="74520"/>
                  </a:cubicBezTo>
                  <a:cubicBezTo>
                    <a:pt x="212336" y="83123"/>
                    <a:pt x="159402" y="112560"/>
                    <a:pt x="118110" y="162218"/>
                  </a:cubicBezTo>
                  <a:cubicBezTo>
                    <a:pt x="67815" y="222694"/>
                    <a:pt x="45638" y="293517"/>
                    <a:pt x="44388" y="371245"/>
                  </a:cubicBezTo>
                  <a:cubicBezTo>
                    <a:pt x="44011" y="394931"/>
                    <a:pt x="46934" y="418664"/>
                    <a:pt x="48301" y="442397"/>
                  </a:cubicBezTo>
                  <a:cubicBezTo>
                    <a:pt x="50775" y="485810"/>
                    <a:pt x="60179" y="527219"/>
                    <a:pt x="80660" y="566107"/>
                  </a:cubicBezTo>
                  <a:cubicBezTo>
                    <a:pt x="91242" y="586211"/>
                    <a:pt x="103427" y="606904"/>
                    <a:pt x="92609" y="633583"/>
                  </a:cubicBezTo>
                  <a:cubicBezTo>
                    <a:pt x="100245" y="626041"/>
                    <a:pt x="105972" y="628987"/>
                    <a:pt x="111487" y="632687"/>
                  </a:cubicBezTo>
                  <a:cubicBezTo>
                    <a:pt x="132227" y="646640"/>
                    <a:pt x="149786" y="664127"/>
                    <a:pt x="165246" y="683547"/>
                  </a:cubicBezTo>
                  <a:cubicBezTo>
                    <a:pt x="172718" y="692928"/>
                    <a:pt x="179717" y="703109"/>
                    <a:pt x="184620" y="713974"/>
                  </a:cubicBezTo>
                  <a:cubicBezTo>
                    <a:pt x="187566" y="720479"/>
                    <a:pt x="190724" y="723967"/>
                    <a:pt x="197205" y="723873"/>
                  </a:cubicBezTo>
                  <a:cubicBezTo>
                    <a:pt x="211747" y="723684"/>
                    <a:pt x="226383" y="723826"/>
                    <a:pt x="240806" y="722270"/>
                  </a:cubicBezTo>
                  <a:cubicBezTo>
                    <a:pt x="264398" y="719748"/>
                    <a:pt x="287613" y="715082"/>
                    <a:pt x="309767" y="706102"/>
                  </a:cubicBezTo>
                  <a:cubicBezTo>
                    <a:pt x="317804" y="702850"/>
                    <a:pt x="324356" y="698160"/>
                    <a:pt x="328409" y="690123"/>
                  </a:cubicBezTo>
                  <a:cubicBezTo>
                    <a:pt x="340429" y="666319"/>
                    <a:pt x="352638" y="642633"/>
                    <a:pt x="364846" y="618947"/>
                  </a:cubicBezTo>
                  <a:cubicBezTo>
                    <a:pt x="366779" y="615200"/>
                    <a:pt x="369112" y="611641"/>
                    <a:pt x="371257" y="607988"/>
                  </a:cubicBezTo>
                  <a:cubicBezTo>
                    <a:pt x="372058" y="608176"/>
                    <a:pt x="372836" y="608365"/>
                    <a:pt x="373637" y="608553"/>
                  </a:cubicBezTo>
                  <a:cubicBezTo>
                    <a:pt x="374910" y="624085"/>
                    <a:pt x="376206" y="639616"/>
                    <a:pt x="377479" y="655124"/>
                  </a:cubicBezTo>
                  <a:cubicBezTo>
                    <a:pt x="378327" y="655148"/>
                    <a:pt x="379199" y="655171"/>
                    <a:pt x="380047" y="655195"/>
                  </a:cubicBezTo>
                  <a:cubicBezTo>
                    <a:pt x="381132" y="653050"/>
                    <a:pt x="382192" y="650929"/>
                    <a:pt x="383276" y="648784"/>
                  </a:cubicBezTo>
                  <a:cubicBezTo>
                    <a:pt x="390842" y="633818"/>
                    <a:pt x="393316" y="617627"/>
                    <a:pt x="392633" y="601247"/>
                  </a:cubicBezTo>
                  <a:cubicBezTo>
                    <a:pt x="392138" y="589534"/>
                    <a:pt x="389734" y="577773"/>
                    <a:pt x="386812" y="566366"/>
                  </a:cubicBezTo>
                  <a:cubicBezTo>
                    <a:pt x="384808" y="558612"/>
                    <a:pt x="380142" y="557505"/>
                    <a:pt x="373213" y="561723"/>
                  </a:cubicBezTo>
                  <a:cubicBezTo>
                    <a:pt x="367933" y="564905"/>
                    <a:pt x="363243" y="569053"/>
                    <a:pt x="357988" y="572235"/>
                  </a:cubicBezTo>
                  <a:cubicBezTo>
                    <a:pt x="349786" y="577208"/>
                    <a:pt x="342833" y="576595"/>
                    <a:pt x="335504" y="570396"/>
                  </a:cubicBezTo>
                  <a:cubicBezTo>
                    <a:pt x="332110" y="567545"/>
                    <a:pt x="328952" y="564316"/>
                    <a:pt x="326218" y="560828"/>
                  </a:cubicBezTo>
                  <a:cubicBezTo>
                    <a:pt x="324709" y="558895"/>
                    <a:pt x="324261" y="556114"/>
                    <a:pt x="323342" y="553710"/>
                  </a:cubicBezTo>
                  <a:cubicBezTo>
                    <a:pt x="325558" y="552909"/>
                    <a:pt x="327773" y="551495"/>
                    <a:pt x="330012" y="551471"/>
                  </a:cubicBezTo>
                  <a:cubicBezTo>
                    <a:pt x="335574" y="551400"/>
                    <a:pt x="339157" y="548761"/>
                    <a:pt x="340429" y="543741"/>
                  </a:cubicBezTo>
                  <a:cubicBezTo>
                    <a:pt x="342079" y="537307"/>
                    <a:pt x="344106" y="530684"/>
                    <a:pt x="343988" y="524179"/>
                  </a:cubicBezTo>
                  <a:cubicBezTo>
                    <a:pt x="343540" y="498937"/>
                    <a:pt x="342786" y="473696"/>
                    <a:pt x="341231" y="448525"/>
                  </a:cubicBezTo>
                  <a:cubicBezTo>
                    <a:pt x="339062" y="413620"/>
                    <a:pt x="332369" y="379494"/>
                    <a:pt x="320255" y="346616"/>
                  </a:cubicBezTo>
                  <a:cubicBezTo>
                    <a:pt x="309885" y="318452"/>
                    <a:pt x="294990" y="293092"/>
                    <a:pt x="273660" y="271598"/>
                  </a:cubicBezTo>
                  <a:cubicBezTo>
                    <a:pt x="264422" y="262289"/>
                    <a:pt x="254287" y="260498"/>
                    <a:pt x="242574" y="265070"/>
                  </a:cubicBezTo>
                  <a:cubicBezTo>
                    <a:pt x="237766" y="266955"/>
                    <a:pt x="233099" y="269288"/>
                    <a:pt x="228409" y="271480"/>
                  </a:cubicBezTo>
                  <a:cubicBezTo>
                    <a:pt x="214103" y="278197"/>
                    <a:pt x="199868" y="285056"/>
                    <a:pt x="185468" y="291584"/>
                  </a:cubicBezTo>
                  <a:cubicBezTo>
                    <a:pt x="182475" y="292951"/>
                    <a:pt x="178916" y="293045"/>
                    <a:pt x="175593" y="293729"/>
                  </a:cubicBezTo>
                  <a:cubicBezTo>
                    <a:pt x="175122" y="292904"/>
                    <a:pt x="174650" y="292102"/>
                    <a:pt x="174179" y="291278"/>
                  </a:cubicBezTo>
                  <a:cubicBezTo>
                    <a:pt x="178256" y="285574"/>
                    <a:pt x="182404" y="279894"/>
                    <a:pt x="186434" y="274120"/>
                  </a:cubicBezTo>
                  <a:cubicBezTo>
                    <a:pt x="191996" y="266154"/>
                    <a:pt x="197888" y="257740"/>
                    <a:pt x="195532" y="247653"/>
                  </a:cubicBezTo>
                  <a:cubicBezTo>
                    <a:pt x="193693" y="239805"/>
                    <a:pt x="197323" y="236576"/>
                    <a:pt x="203144" y="235279"/>
                  </a:cubicBezTo>
                  <a:cubicBezTo>
                    <a:pt x="214669" y="232687"/>
                    <a:pt x="226335" y="230283"/>
                    <a:pt x="238072" y="229317"/>
                  </a:cubicBezTo>
                  <a:cubicBezTo>
                    <a:pt x="256856" y="227761"/>
                    <a:pt x="274768" y="230849"/>
                    <a:pt x="288721" y="245131"/>
                  </a:cubicBezTo>
                  <a:cubicBezTo>
                    <a:pt x="307575" y="264457"/>
                    <a:pt x="321881" y="286894"/>
                    <a:pt x="332251" y="311782"/>
                  </a:cubicBezTo>
                  <a:cubicBezTo>
                    <a:pt x="333241" y="314162"/>
                    <a:pt x="333217" y="317038"/>
                    <a:pt x="333264" y="319701"/>
                  </a:cubicBezTo>
                  <a:cubicBezTo>
                    <a:pt x="333359" y="327596"/>
                    <a:pt x="332958" y="335492"/>
                    <a:pt x="333288" y="343387"/>
                  </a:cubicBezTo>
                  <a:cubicBezTo>
                    <a:pt x="333547" y="349326"/>
                    <a:pt x="334631" y="355218"/>
                    <a:pt x="335339" y="361110"/>
                  </a:cubicBezTo>
                  <a:cubicBezTo>
                    <a:pt x="336211" y="361322"/>
                    <a:pt x="337083" y="361535"/>
                    <a:pt x="337955" y="361747"/>
                  </a:cubicBezTo>
                  <a:cubicBezTo>
                    <a:pt x="341490" y="357222"/>
                    <a:pt x="344907" y="352602"/>
                    <a:pt x="348607" y="348219"/>
                  </a:cubicBezTo>
                  <a:cubicBezTo>
                    <a:pt x="353250" y="342727"/>
                    <a:pt x="356668" y="342491"/>
                    <a:pt x="361429" y="347841"/>
                  </a:cubicBezTo>
                  <a:cubicBezTo>
                    <a:pt x="364516" y="351306"/>
                    <a:pt x="367132" y="355313"/>
                    <a:pt x="369324" y="359413"/>
                  </a:cubicBezTo>
                  <a:cubicBezTo>
                    <a:pt x="376913" y="373531"/>
                    <a:pt x="384007" y="387931"/>
                    <a:pt x="391761" y="401978"/>
                  </a:cubicBezTo>
                  <a:cubicBezTo>
                    <a:pt x="394236" y="406432"/>
                    <a:pt x="397653" y="410698"/>
                    <a:pt x="401589" y="413856"/>
                  </a:cubicBezTo>
                  <a:cubicBezTo>
                    <a:pt x="403734" y="415577"/>
                    <a:pt x="408212" y="415789"/>
                    <a:pt x="410969" y="414822"/>
                  </a:cubicBezTo>
                  <a:cubicBezTo>
                    <a:pt x="412619" y="414233"/>
                    <a:pt x="414009" y="409967"/>
                    <a:pt x="413774" y="407516"/>
                  </a:cubicBezTo>
                  <a:cubicBezTo>
                    <a:pt x="413349" y="403180"/>
                    <a:pt x="412100" y="398749"/>
                    <a:pt x="410309" y="394766"/>
                  </a:cubicBezTo>
                  <a:cubicBezTo>
                    <a:pt x="390347" y="350269"/>
                    <a:pt x="368829" y="306621"/>
                    <a:pt x="336918" y="269100"/>
                  </a:cubicBezTo>
                  <a:cubicBezTo>
                    <a:pt x="319619" y="248761"/>
                    <a:pt x="300175" y="231061"/>
                    <a:pt x="275687" y="219465"/>
                  </a:cubicBezTo>
                  <a:cubicBezTo>
                    <a:pt x="258058" y="211122"/>
                    <a:pt x="239510" y="210439"/>
                    <a:pt x="220608" y="210839"/>
                  </a:cubicBezTo>
                  <a:cubicBezTo>
                    <a:pt x="215682" y="210934"/>
                    <a:pt x="210757" y="209896"/>
                    <a:pt x="205831" y="209354"/>
                  </a:cubicBezTo>
                  <a:cubicBezTo>
                    <a:pt x="205666" y="208600"/>
                    <a:pt x="205501" y="207846"/>
                    <a:pt x="205312" y="207092"/>
                  </a:cubicBezTo>
                  <a:cubicBezTo>
                    <a:pt x="207245" y="205395"/>
                    <a:pt x="209036" y="203486"/>
                    <a:pt x="211134" y="202025"/>
                  </a:cubicBezTo>
                  <a:cubicBezTo>
                    <a:pt x="220396" y="195543"/>
                    <a:pt x="231143" y="192904"/>
                    <a:pt x="242008" y="193304"/>
                  </a:cubicBezTo>
                  <a:cubicBezTo>
                    <a:pt x="263950" y="194106"/>
                    <a:pt x="286010" y="194954"/>
                    <a:pt x="307669" y="198089"/>
                  </a:cubicBezTo>
                  <a:cubicBezTo>
                    <a:pt x="321598" y="200116"/>
                    <a:pt x="335079" y="205796"/>
                    <a:pt x="348442" y="210721"/>
                  </a:cubicBezTo>
                  <a:cubicBezTo>
                    <a:pt x="354311" y="212890"/>
                    <a:pt x="359237" y="217344"/>
                    <a:pt x="358836" y="226536"/>
                  </a:cubicBezTo>
                  <a:cubicBezTo>
                    <a:pt x="349385" y="224556"/>
                    <a:pt x="340806" y="222765"/>
                    <a:pt x="332251" y="220974"/>
                  </a:cubicBezTo>
                  <a:cubicBezTo>
                    <a:pt x="331685" y="221704"/>
                    <a:pt x="331096" y="222411"/>
                    <a:pt x="330531" y="223142"/>
                  </a:cubicBezTo>
                  <a:cubicBezTo>
                    <a:pt x="333547" y="228633"/>
                    <a:pt x="336211" y="234337"/>
                    <a:pt x="339604" y="239569"/>
                  </a:cubicBezTo>
                  <a:cubicBezTo>
                    <a:pt x="356574" y="265682"/>
                    <a:pt x="374839" y="291018"/>
                    <a:pt x="390559" y="317863"/>
                  </a:cubicBezTo>
                  <a:cubicBezTo>
                    <a:pt x="411653" y="353875"/>
                    <a:pt x="430861" y="390971"/>
                    <a:pt x="438591" y="432758"/>
                  </a:cubicBezTo>
                  <a:cubicBezTo>
                    <a:pt x="445379" y="469524"/>
                    <a:pt x="450587" y="506456"/>
                    <a:pt x="450847" y="543906"/>
                  </a:cubicBezTo>
                  <a:cubicBezTo>
                    <a:pt x="450894" y="551754"/>
                    <a:pt x="449456" y="559626"/>
                    <a:pt x="448325" y="567427"/>
                  </a:cubicBezTo>
                  <a:cubicBezTo>
                    <a:pt x="448089" y="569077"/>
                    <a:pt x="446204" y="570491"/>
                    <a:pt x="445096" y="572022"/>
                  </a:cubicBezTo>
                  <a:cubicBezTo>
                    <a:pt x="443423" y="570797"/>
                    <a:pt x="440971" y="569901"/>
                    <a:pt x="440194" y="568252"/>
                  </a:cubicBezTo>
                  <a:cubicBezTo>
                    <a:pt x="438025" y="563609"/>
                    <a:pt x="436046" y="558730"/>
                    <a:pt x="434844" y="553757"/>
                  </a:cubicBezTo>
                  <a:cubicBezTo>
                    <a:pt x="429187" y="530236"/>
                    <a:pt x="429093" y="506220"/>
                    <a:pt x="428598" y="482180"/>
                  </a:cubicBezTo>
                  <a:cubicBezTo>
                    <a:pt x="428339" y="469406"/>
                    <a:pt x="426359" y="456609"/>
                    <a:pt x="424167" y="443976"/>
                  </a:cubicBezTo>
                  <a:cubicBezTo>
                    <a:pt x="422824" y="436222"/>
                    <a:pt x="417827" y="431367"/>
                    <a:pt x="409296" y="429482"/>
                  </a:cubicBezTo>
                  <a:cubicBezTo>
                    <a:pt x="403121" y="428115"/>
                    <a:pt x="396168" y="425357"/>
                    <a:pt x="391997" y="420926"/>
                  </a:cubicBezTo>
                  <a:cubicBezTo>
                    <a:pt x="385374" y="413880"/>
                    <a:pt x="380260" y="405207"/>
                    <a:pt x="375452" y="396698"/>
                  </a:cubicBezTo>
                  <a:cubicBezTo>
                    <a:pt x="370384" y="387695"/>
                    <a:pt x="366590" y="377985"/>
                    <a:pt x="361806" y="368794"/>
                  </a:cubicBezTo>
                  <a:cubicBezTo>
                    <a:pt x="360721" y="366720"/>
                    <a:pt x="357846" y="365588"/>
                    <a:pt x="355819" y="364009"/>
                  </a:cubicBezTo>
                  <a:cubicBezTo>
                    <a:pt x="354759" y="366272"/>
                    <a:pt x="352685" y="368558"/>
                    <a:pt x="352779" y="370750"/>
                  </a:cubicBezTo>
                  <a:cubicBezTo>
                    <a:pt x="353321" y="382298"/>
                    <a:pt x="354170" y="393870"/>
                    <a:pt x="355395" y="405372"/>
                  </a:cubicBezTo>
                  <a:cubicBezTo>
                    <a:pt x="358954" y="438532"/>
                    <a:pt x="362678" y="471645"/>
                    <a:pt x="366496" y="504782"/>
                  </a:cubicBezTo>
                  <a:cubicBezTo>
                    <a:pt x="367179" y="510651"/>
                    <a:pt x="368028" y="516614"/>
                    <a:pt x="369890" y="522152"/>
                  </a:cubicBezTo>
                  <a:cubicBezTo>
                    <a:pt x="370809" y="524886"/>
                    <a:pt x="374250" y="526795"/>
                    <a:pt x="376536" y="529081"/>
                  </a:cubicBezTo>
                  <a:cubicBezTo>
                    <a:pt x="378657" y="526889"/>
                    <a:pt x="382192" y="524980"/>
                    <a:pt x="382664" y="522482"/>
                  </a:cubicBezTo>
                  <a:cubicBezTo>
                    <a:pt x="384408" y="513361"/>
                    <a:pt x="385916" y="504052"/>
                    <a:pt x="386034" y="494789"/>
                  </a:cubicBezTo>
                  <a:cubicBezTo>
                    <a:pt x="386199" y="483689"/>
                    <a:pt x="384643" y="472565"/>
                    <a:pt x="384290" y="461464"/>
                  </a:cubicBezTo>
                  <a:cubicBezTo>
                    <a:pt x="384196" y="458400"/>
                    <a:pt x="385704" y="455265"/>
                    <a:pt x="386482" y="452178"/>
                  </a:cubicBezTo>
                  <a:cubicBezTo>
                    <a:pt x="387354" y="452060"/>
                    <a:pt x="388226" y="451942"/>
                    <a:pt x="389121" y="451824"/>
                  </a:cubicBezTo>
                  <a:cubicBezTo>
                    <a:pt x="390983" y="454771"/>
                    <a:pt x="393741" y="457504"/>
                    <a:pt x="394518" y="460733"/>
                  </a:cubicBezTo>
                  <a:cubicBezTo>
                    <a:pt x="396969" y="470797"/>
                    <a:pt x="399798" y="480955"/>
                    <a:pt x="400434" y="491207"/>
                  </a:cubicBezTo>
                  <a:cubicBezTo>
                    <a:pt x="402720" y="528256"/>
                    <a:pt x="405336" y="565353"/>
                    <a:pt x="405572" y="602426"/>
                  </a:cubicBezTo>
                  <a:cubicBezTo>
                    <a:pt x="405737" y="629553"/>
                    <a:pt x="402979" y="656750"/>
                    <a:pt x="400340" y="683783"/>
                  </a:cubicBezTo>
                  <a:cubicBezTo>
                    <a:pt x="399326" y="694177"/>
                    <a:pt x="394872" y="704217"/>
                    <a:pt x="392374" y="714516"/>
                  </a:cubicBezTo>
                  <a:cubicBezTo>
                    <a:pt x="391808" y="716849"/>
                    <a:pt x="392845" y="719560"/>
                    <a:pt x="393128" y="722105"/>
                  </a:cubicBezTo>
                  <a:cubicBezTo>
                    <a:pt x="395461" y="721704"/>
                    <a:pt x="397936" y="721657"/>
                    <a:pt x="400104" y="720809"/>
                  </a:cubicBezTo>
                  <a:cubicBezTo>
                    <a:pt x="404252" y="719159"/>
                    <a:pt x="408212" y="717062"/>
                    <a:pt x="412242" y="715129"/>
                  </a:cubicBezTo>
                  <a:cubicBezTo>
                    <a:pt x="411488" y="721516"/>
                    <a:pt x="408919" y="726277"/>
                    <a:pt x="407811" y="731367"/>
                  </a:cubicBezTo>
                  <a:cubicBezTo>
                    <a:pt x="407316" y="733724"/>
                    <a:pt x="409036" y="738108"/>
                    <a:pt x="410945" y="739004"/>
                  </a:cubicBezTo>
                  <a:cubicBezTo>
                    <a:pt x="412878" y="739899"/>
                    <a:pt x="417380" y="738438"/>
                    <a:pt x="418794" y="736529"/>
                  </a:cubicBezTo>
                  <a:cubicBezTo>
                    <a:pt x="421386" y="733112"/>
                    <a:pt x="423602" y="728704"/>
                    <a:pt x="424097" y="724485"/>
                  </a:cubicBezTo>
                  <a:cubicBezTo>
                    <a:pt x="425699" y="711028"/>
                    <a:pt x="426336" y="697453"/>
                    <a:pt x="427537" y="683925"/>
                  </a:cubicBezTo>
                  <a:cubicBezTo>
                    <a:pt x="429399" y="662784"/>
                    <a:pt x="430743" y="641572"/>
                    <a:pt x="433571" y="620550"/>
                  </a:cubicBezTo>
                  <a:cubicBezTo>
                    <a:pt x="435174" y="608600"/>
                    <a:pt x="442503" y="599857"/>
                    <a:pt x="454712" y="596180"/>
                  </a:cubicBezTo>
                  <a:cubicBezTo>
                    <a:pt x="457776" y="595261"/>
                    <a:pt x="460792" y="594177"/>
                    <a:pt x="463809" y="593069"/>
                  </a:cubicBezTo>
                  <a:cubicBezTo>
                    <a:pt x="472317" y="589958"/>
                    <a:pt x="477526" y="583877"/>
                    <a:pt x="477761" y="574851"/>
                  </a:cubicBezTo>
                  <a:cubicBezTo>
                    <a:pt x="478068" y="563019"/>
                    <a:pt x="478139" y="551094"/>
                    <a:pt x="476960" y="539333"/>
                  </a:cubicBezTo>
                  <a:cubicBezTo>
                    <a:pt x="474839" y="518193"/>
                    <a:pt x="471940" y="497123"/>
                    <a:pt x="468923" y="476076"/>
                  </a:cubicBezTo>
                  <a:cubicBezTo>
                    <a:pt x="464186" y="443081"/>
                    <a:pt x="459802" y="409802"/>
                    <a:pt x="447759" y="378574"/>
                  </a:cubicBezTo>
                  <a:cubicBezTo>
                    <a:pt x="438992" y="355831"/>
                    <a:pt x="427090" y="334313"/>
                    <a:pt x="416720" y="312183"/>
                  </a:cubicBezTo>
                  <a:cubicBezTo>
                    <a:pt x="407339" y="292150"/>
                    <a:pt x="398101" y="272046"/>
                    <a:pt x="388815" y="251966"/>
                  </a:cubicBezTo>
                  <a:cubicBezTo>
                    <a:pt x="389357" y="251636"/>
                    <a:pt x="389875" y="251282"/>
                    <a:pt x="390418" y="250952"/>
                  </a:cubicBezTo>
                  <a:cubicBezTo>
                    <a:pt x="401188" y="265305"/>
                    <a:pt x="412925" y="279022"/>
                    <a:pt x="422494" y="294129"/>
                  </a:cubicBezTo>
                  <a:cubicBezTo>
                    <a:pt x="440005" y="321775"/>
                    <a:pt x="452096" y="352131"/>
                    <a:pt x="462984" y="382887"/>
                  </a:cubicBezTo>
                  <a:cubicBezTo>
                    <a:pt x="480707" y="433017"/>
                    <a:pt x="497252" y="483453"/>
                    <a:pt x="497488" y="537542"/>
                  </a:cubicBezTo>
                  <a:cubicBezTo>
                    <a:pt x="497512" y="543010"/>
                    <a:pt x="499609" y="548714"/>
                    <a:pt x="501825" y="553828"/>
                  </a:cubicBezTo>
                  <a:cubicBezTo>
                    <a:pt x="502744" y="555925"/>
                    <a:pt x="506868" y="558400"/>
                    <a:pt x="508942" y="557952"/>
                  </a:cubicBezTo>
                  <a:cubicBezTo>
                    <a:pt x="522305" y="555030"/>
                    <a:pt x="526147" y="556538"/>
                    <a:pt x="529824" y="569666"/>
                  </a:cubicBezTo>
                  <a:cubicBezTo>
                    <a:pt x="532652" y="579824"/>
                    <a:pt x="534679" y="590288"/>
                    <a:pt x="536187" y="600752"/>
                  </a:cubicBezTo>
                  <a:cubicBezTo>
                    <a:pt x="542951" y="647370"/>
                    <a:pt x="540901" y="693493"/>
                    <a:pt x="526901" y="738674"/>
                  </a:cubicBezTo>
                  <a:cubicBezTo>
                    <a:pt x="524238" y="747229"/>
                    <a:pt x="519477" y="755242"/>
                    <a:pt x="514881" y="763020"/>
                  </a:cubicBezTo>
                  <a:cubicBezTo>
                    <a:pt x="513609" y="765164"/>
                    <a:pt x="509154" y="767050"/>
                    <a:pt x="506774" y="766460"/>
                  </a:cubicBezTo>
                  <a:cubicBezTo>
                    <a:pt x="504511" y="765918"/>
                    <a:pt x="501707" y="762077"/>
                    <a:pt x="501542" y="759531"/>
                  </a:cubicBezTo>
                  <a:cubicBezTo>
                    <a:pt x="501165" y="753757"/>
                    <a:pt x="502084" y="747865"/>
                    <a:pt x="502791" y="742067"/>
                  </a:cubicBezTo>
                  <a:cubicBezTo>
                    <a:pt x="503545" y="735963"/>
                    <a:pt x="505666" y="729859"/>
                    <a:pt x="505266" y="723873"/>
                  </a:cubicBezTo>
                  <a:cubicBezTo>
                    <a:pt x="505030" y="720290"/>
                    <a:pt x="501306" y="714351"/>
                    <a:pt x="498714" y="714092"/>
                  </a:cubicBezTo>
                  <a:cubicBezTo>
                    <a:pt x="494566" y="713691"/>
                    <a:pt x="489711" y="716637"/>
                    <a:pt x="485845" y="719206"/>
                  </a:cubicBezTo>
                  <a:cubicBezTo>
                    <a:pt x="484031" y="720408"/>
                    <a:pt x="483583" y="723967"/>
                    <a:pt x="482970" y="726583"/>
                  </a:cubicBezTo>
                  <a:cubicBezTo>
                    <a:pt x="481037" y="734785"/>
                    <a:pt x="476724" y="738249"/>
                    <a:pt x="468546" y="740300"/>
                  </a:cubicBezTo>
                  <a:cubicBezTo>
                    <a:pt x="462772" y="741761"/>
                    <a:pt x="455914" y="743576"/>
                    <a:pt x="452237" y="747653"/>
                  </a:cubicBezTo>
                  <a:cubicBezTo>
                    <a:pt x="440854" y="760239"/>
                    <a:pt x="430814" y="774026"/>
                    <a:pt x="420161" y="787271"/>
                  </a:cubicBezTo>
                  <a:cubicBezTo>
                    <a:pt x="413208" y="795897"/>
                    <a:pt x="406232" y="804523"/>
                    <a:pt x="398855" y="812796"/>
                  </a:cubicBezTo>
                  <a:cubicBezTo>
                    <a:pt x="397394" y="814446"/>
                    <a:pt x="394141" y="814493"/>
                    <a:pt x="391737" y="815270"/>
                  </a:cubicBezTo>
                  <a:cubicBezTo>
                    <a:pt x="391266" y="812725"/>
                    <a:pt x="389781" y="809873"/>
                    <a:pt x="390488" y="807728"/>
                  </a:cubicBezTo>
                  <a:cubicBezTo>
                    <a:pt x="392869" y="800493"/>
                    <a:pt x="395768" y="793399"/>
                    <a:pt x="398973" y="786470"/>
                  </a:cubicBezTo>
                  <a:cubicBezTo>
                    <a:pt x="406138" y="771056"/>
                    <a:pt x="403757" y="756562"/>
                    <a:pt x="394848" y="742869"/>
                  </a:cubicBezTo>
                  <a:cubicBezTo>
                    <a:pt x="390865" y="736717"/>
                    <a:pt x="385657" y="731415"/>
                    <a:pt x="377266" y="732805"/>
                  </a:cubicBezTo>
                  <a:cubicBezTo>
                    <a:pt x="369112" y="734172"/>
                    <a:pt x="365200" y="740606"/>
                    <a:pt x="363243" y="747512"/>
                  </a:cubicBezTo>
                  <a:cubicBezTo>
                    <a:pt x="362088" y="751565"/>
                    <a:pt x="362819" y="756845"/>
                    <a:pt x="364681" y="760639"/>
                  </a:cubicBezTo>
                  <a:cubicBezTo>
                    <a:pt x="365294" y="761912"/>
                    <a:pt x="371964" y="760286"/>
                    <a:pt x="375829" y="759885"/>
                  </a:cubicBezTo>
                  <a:cubicBezTo>
                    <a:pt x="376536" y="759814"/>
                    <a:pt x="377196" y="759037"/>
                    <a:pt x="377856" y="759037"/>
                  </a:cubicBezTo>
                  <a:cubicBezTo>
                    <a:pt x="380637" y="759107"/>
                    <a:pt x="384290" y="758377"/>
                    <a:pt x="385987" y="759814"/>
                  </a:cubicBezTo>
                  <a:cubicBezTo>
                    <a:pt x="387731" y="761299"/>
                    <a:pt x="388579" y="765164"/>
                    <a:pt x="388155" y="767710"/>
                  </a:cubicBezTo>
                  <a:cubicBezTo>
                    <a:pt x="386717" y="776430"/>
                    <a:pt x="381744" y="783170"/>
                    <a:pt x="374203" y="787743"/>
                  </a:cubicBezTo>
                  <a:cubicBezTo>
                    <a:pt x="368358" y="791278"/>
                    <a:pt x="363408" y="788945"/>
                    <a:pt x="361994" y="782416"/>
                  </a:cubicBezTo>
                  <a:cubicBezTo>
                    <a:pt x="359661" y="771551"/>
                    <a:pt x="357446" y="770632"/>
                    <a:pt x="347995" y="776760"/>
                  </a:cubicBezTo>
                  <a:cubicBezTo>
                    <a:pt x="345709" y="778245"/>
                    <a:pt x="343517" y="779894"/>
                    <a:pt x="341537" y="781733"/>
                  </a:cubicBezTo>
                  <a:cubicBezTo>
                    <a:pt x="316484" y="805136"/>
                    <a:pt x="286599" y="807493"/>
                    <a:pt x="254806" y="801789"/>
                  </a:cubicBezTo>
                  <a:cubicBezTo>
                    <a:pt x="230389" y="797406"/>
                    <a:pt x="208471" y="786706"/>
                    <a:pt x="186788" y="775322"/>
                  </a:cubicBezTo>
                  <a:cubicBezTo>
                    <a:pt x="183017" y="773343"/>
                    <a:pt x="179057" y="771763"/>
                    <a:pt x="174603" y="769713"/>
                  </a:cubicBezTo>
                  <a:cubicBezTo>
                    <a:pt x="174886" y="771433"/>
                    <a:pt x="174815" y="772023"/>
                    <a:pt x="175074" y="772353"/>
                  </a:cubicBezTo>
                  <a:cubicBezTo>
                    <a:pt x="176253" y="773932"/>
                    <a:pt x="177549" y="775440"/>
                    <a:pt x="178775" y="776996"/>
                  </a:cubicBezTo>
                  <a:cubicBezTo>
                    <a:pt x="193599" y="795567"/>
                    <a:pt x="213726" y="806574"/>
                    <a:pt x="234820" y="816072"/>
                  </a:cubicBezTo>
                  <a:cubicBezTo>
                    <a:pt x="256927" y="826017"/>
                    <a:pt x="279435" y="834832"/>
                    <a:pt x="303828" y="837448"/>
                  </a:cubicBezTo>
                  <a:cubicBezTo>
                    <a:pt x="310710" y="838179"/>
                    <a:pt x="316767" y="837684"/>
                    <a:pt x="321009" y="830448"/>
                  </a:cubicBezTo>
                  <a:cubicBezTo>
                    <a:pt x="322871" y="827267"/>
                    <a:pt x="327396" y="824721"/>
                    <a:pt x="331190" y="823708"/>
                  </a:cubicBezTo>
                  <a:cubicBezTo>
                    <a:pt x="346345" y="819678"/>
                    <a:pt x="361240" y="820927"/>
                    <a:pt x="374792" y="829199"/>
                  </a:cubicBezTo>
                  <a:cubicBezTo>
                    <a:pt x="378798" y="831627"/>
                    <a:pt x="381792" y="835987"/>
                    <a:pt x="384667" y="839876"/>
                  </a:cubicBezTo>
                  <a:cubicBezTo>
                    <a:pt x="385680" y="841266"/>
                    <a:pt x="385657" y="844283"/>
                    <a:pt x="384808" y="845862"/>
                  </a:cubicBezTo>
                  <a:cubicBezTo>
                    <a:pt x="384266" y="846852"/>
                    <a:pt x="381202" y="847040"/>
                    <a:pt x="379458" y="846663"/>
                  </a:cubicBezTo>
                  <a:cubicBezTo>
                    <a:pt x="375852" y="845909"/>
                    <a:pt x="372388" y="844495"/>
                    <a:pt x="368829" y="843458"/>
                  </a:cubicBezTo>
                  <a:cubicBezTo>
                    <a:pt x="353792" y="839051"/>
                    <a:pt x="339699" y="840536"/>
                    <a:pt x="326288" y="849279"/>
                  </a:cubicBezTo>
                  <a:cubicBezTo>
                    <a:pt x="321645" y="852320"/>
                    <a:pt x="316154" y="854912"/>
                    <a:pt x="310733" y="855808"/>
                  </a:cubicBezTo>
                  <a:cubicBezTo>
                    <a:pt x="282546" y="860498"/>
                    <a:pt x="255042" y="857340"/>
                    <a:pt x="228551" y="846640"/>
                  </a:cubicBezTo>
                  <a:cubicBezTo>
                    <a:pt x="220420" y="843364"/>
                    <a:pt x="213114" y="838815"/>
                    <a:pt x="212548" y="828280"/>
                  </a:cubicBezTo>
                  <a:cubicBezTo>
                    <a:pt x="212336" y="824226"/>
                    <a:pt x="209955" y="822152"/>
                    <a:pt x="205265" y="824603"/>
                  </a:cubicBezTo>
                  <a:cubicBezTo>
                    <a:pt x="203286" y="825640"/>
                    <a:pt x="199986" y="825711"/>
                    <a:pt x="197936" y="824792"/>
                  </a:cubicBezTo>
                  <a:cubicBezTo>
                    <a:pt x="193717" y="822859"/>
                    <a:pt x="189475" y="820479"/>
                    <a:pt x="186010" y="817415"/>
                  </a:cubicBezTo>
                  <a:cubicBezTo>
                    <a:pt x="153722" y="788780"/>
                    <a:pt x="120467" y="761535"/>
                    <a:pt x="101871" y="720290"/>
                  </a:cubicBezTo>
                  <a:cubicBezTo>
                    <a:pt x="90794" y="695732"/>
                    <a:pt x="71138" y="676124"/>
                    <a:pt x="51530" y="657410"/>
                  </a:cubicBezTo>
                  <a:cubicBezTo>
                    <a:pt x="48489" y="654511"/>
                    <a:pt x="44483" y="652626"/>
                    <a:pt x="40924" y="650269"/>
                  </a:cubicBezTo>
                  <a:cubicBezTo>
                    <a:pt x="40358" y="650693"/>
                    <a:pt x="39793" y="651141"/>
                    <a:pt x="39203" y="651565"/>
                  </a:cubicBezTo>
                  <a:cubicBezTo>
                    <a:pt x="39604" y="654629"/>
                    <a:pt x="39368" y="657952"/>
                    <a:pt x="40523" y="660710"/>
                  </a:cubicBezTo>
                  <a:cubicBezTo>
                    <a:pt x="43564" y="667992"/>
                    <a:pt x="46722" y="675275"/>
                    <a:pt x="50658" y="682110"/>
                  </a:cubicBezTo>
                  <a:cubicBezTo>
                    <a:pt x="75286" y="724957"/>
                    <a:pt x="106891" y="762289"/>
                    <a:pt x="142244" y="796534"/>
                  </a:cubicBezTo>
                  <a:cubicBezTo>
                    <a:pt x="164681" y="818264"/>
                    <a:pt x="188249" y="838697"/>
                    <a:pt x="214999" y="855077"/>
                  </a:cubicBezTo>
                  <a:cubicBezTo>
                    <a:pt x="228362" y="863255"/>
                    <a:pt x="242268" y="870467"/>
                    <a:pt x="258294" y="871033"/>
                  </a:cubicBezTo>
                  <a:cubicBezTo>
                    <a:pt x="282004" y="871881"/>
                    <a:pt x="305737" y="872918"/>
                    <a:pt x="329423" y="872235"/>
                  </a:cubicBezTo>
                  <a:cubicBezTo>
                    <a:pt x="355442" y="871504"/>
                    <a:pt x="379105" y="863208"/>
                    <a:pt x="396852" y="842987"/>
                  </a:cubicBezTo>
                  <a:cubicBezTo>
                    <a:pt x="410380" y="827549"/>
                    <a:pt x="422989" y="811287"/>
                    <a:pt x="436258" y="795638"/>
                  </a:cubicBezTo>
                  <a:cubicBezTo>
                    <a:pt x="443611" y="786965"/>
                    <a:pt x="451365" y="778622"/>
                    <a:pt x="459284" y="770467"/>
                  </a:cubicBezTo>
                  <a:cubicBezTo>
                    <a:pt x="460839" y="768864"/>
                    <a:pt x="464328" y="767969"/>
                    <a:pt x="466449" y="768534"/>
                  </a:cubicBezTo>
                  <a:cubicBezTo>
                    <a:pt x="467816" y="768912"/>
                    <a:pt x="469277" y="772730"/>
                    <a:pt x="468947" y="774733"/>
                  </a:cubicBezTo>
                  <a:cubicBezTo>
                    <a:pt x="467792" y="781921"/>
                    <a:pt x="467179" y="789652"/>
                    <a:pt x="464045" y="796039"/>
                  </a:cubicBezTo>
                  <a:cubicBezTo>
                    <a:pt x="446557" y="831627"/>
                    <a:pt x="419807" y="859649"/>
                    <a:pt x="389239" y="884160"/>
                  </a:cubicBezTo>
                  <a:cubicBezTo>
                    <a:pt x="378987" y="892386"/>
                    <a:pt x="366425" y="896439"/>
                    <a:pt x="353321" y="896227"/>
                  </a:cubicBezTo>
                  <a:cubicBezTo>
                    <a:pt x="327632" y="895779"/>
                    <a:pt x="301872" y="895426"/>
                    <a:pt x="276300" y="893211"/>
                  </a:cubicBezTo>
                  <a:cubicBezTo>
                    <a:pt x="239392" y="890005"/>
                    <a:pt x="204912" y="878363"/>
                    <a:pt x="173448" y="858447"/>
                  </a:cubicBezTo>
                  <a:cubicBezTo>
                    <a:pt x="138049" y="836034"/>
                    <a:pt x="110592" y="805725"/>
                    <a:pt x="87990" y="770891"/>
                  </a:cubicBezTo>
                  <a:cubicBezTo>
                    <a:pt x="71704" y="745815"/>
                    <a:pt x="56620" y="719960"/>
                    <a:pt x="40382" y="694860"/>
                  </a:cubicBezTo>
                  <a:cubicBezTo>
                    <a:pt x="35338" y="687083"/>
                    <a:pt x="29423" y="678716"/>
                    <a:pt x="21787" y="674120"/>
                  </a:cubicBezTo>
                  <a:cubicBezTo>
                    <a:pt x="14716" y="669854"/>
                    <a:pt x="13443" y="666720"/>
                    <a:pt x="17026" y="660521"/>
                  </a:cubicBezTo>
                  <a:cubicBezTo>
                    <a:pt x="25227" y="646286"/>
                    <a:pt x="12383" y="617934"/>
                    <a:pt x="599" y="608954"/>
                  </a:cubicBezTo>
                  <a:cubicBezTo>
                    <a:pt x="363" y="611216"/>
                    <a:pt x="-132" y="613102"/>
                    <a:pt x="33" y="614917"/>
                  </a:cubicBezTo>
                  <a:cubicBezTo>
                    <a:pt x="2013" y="636647"/>
                    <a:pt x="5831" y="658023"/>
                    <a:pt x="13703" y="678433"/>
                  </a:cubicBezTo>
                  <a:cubicBezTo>
                    <a:pt x="49738" y="771669"/>
                    <a:pt x="111794" y="842916"/>
                    <a:pt x="197276" y="893918"/>
                  </a:cubicBezTo>
                  <a:cubicBezTo>
                    <a:pt x="248277" y="924344"/>
                    <a:pt x="303286" y="929859"/>
                    <a:pt x="360439" y="916991"/>
                  </a:cubicBezTo>
                  <a:cubicBezTo>
                    <a:pt x="395249" y="909143"/>
                    <a:pt x="425346" y="893423"/>
                    <a:pt x="444954" y="861794"/>
                  </a:cubicBezTo>
                  <a:cubicBezTo>
                    <a:pt x="457493" y="841572"/>
                    <a:pt x="472411" y="825499"/>
                    <a:pt x="499044" y="824556"/>
                  </a:cubicBezTo>
                  <a:cubicBezTo>
                    <a:pt x="513727" y="824038"/>
                    <a:pt x="524262" y="808907"/>
                    <a:pt x="522588" y="794083"/>
                  </a:cubicBezTo>
                  <a:cubicBezTo>
                    <a:pt x="519595" y="795850"/>
                    <a:pt x="516790" y="797194"/>
                    <a:pt x="514339" y="799008"/>
                  </a:cubicBezTo>
                  <a:cubicBezTo>
                    <a:pt x="507575" y="804005"/>
                    <a:pt x="501094" y="809425"/>
                    <a:pt x="494188" y="814210"/>
                  </a:cubicBezTo>
                  <a:cubicBezTo>
                    <a:pt x="487236" y="819041"/>
                    <a:pt x="484596" y="817863"/>
                    <a:pt x="483559" y="809661"/>
                  </a:cubicBezTo>
                  <a:cubicBezTo>
                    <a:pt x="483017" y="805277"/>
                    <a:pt x="482829" y="800729"/>
                    <a:pt x="483371" y="796369"/>
                  </a:cubicBezTo>
                  <a:cubicBezTo>
                    <a:pt x="484690" y="785621"/>
                    <a:pt x="489663" y="781827"/>
                    <a:pt x="500411" y="783005"/>
                  </a:cubicBezTo>
                  <a:cubicBezTo>
                    <a:pt x="505053" y="783524"/>
                    <a:pt x="509696" y="784278"/>
                    <a:pt x="514292" y="785244"/>
                  </a:cubicBezTo>
                  <a:cubicBezTo>
                    <a:pt x="529894" y="788520"/>
                    <a:pt x="535622" y="784867"/>
                    <a:pt x="536706" y="768864"/>
                  </a:cubicBezTo>
                  <a:cubicBezTo>
                    <a:pt x="537955" y="750175"/>
                    <a:pt x="545426" y="734526"/>
                    <a:pt x="557823" y="721045"/>
                  </a:cubicBezTo>
                  <a:cubicBezTo>
                    <a:pt x="570173" y="707611"/>
                    <a:pt x="575381" y="691608"/>
                    <a:pt x="576135" y="673743"/>
                  </a:cubicBezTo>
                  <a:cubicBezTo>
                    <a:pt x="577314" y="645225"/>
                    <a:pt x="568806" y="619112"/>
                    <a:pt x="555961" y="594247"/>
                  </a:cubicBezTo>
                  <a:cubicBezTo>
                    <a:pt x="544365" y="571763"/>
                    <a:pt x="534160" y="548784"/>
                    <a:pt x="529447" y="523825"/>
                  </a:cubicBezTo>
                  <a:cubicBezTo>
                    <a:pt x="527679" y="514445"/>
                    <a:pt x="527443" y="504735"/>
                    <a:pt x="527137" y="495143"/>
                  </a:cubicBezTo>
                  <a:cubicBezTo>
                    <a:pt x="527066" y="493092"/>
                    <a:pt x="529447" y="489651"/>
                    <a:pt x="531309" y="489180"/>
                  </a:cubicBezTo>
                  <a:cubicBezTo>
                    <a:pt x="533241" y="488685"/>
                    <a:pt x="536329" y="490524"/>
                    <a:pt x="538073" y="492220"/>
                  </a:cubicBezTo>
                  <a:cubicBezTo>
                    <a:pt x="539934" y="494035"/>
                    <a:pt x="541254" y="496722"/>
                    <a:pt x="541985" y="499267"/>
                  </a:cubicBezTo>
                  <a:cubicBezTo>
                    <a:pt x="546039" y="513220"/>
                    <a:pt x="550470" y="527078"/>
                    <a:pt x="553604" y="541242"/>
                  </a:cubicBezTo>
                  <a:cubicBezTo>
                    <a:pt x="558223" y="562195"/>
                    <a:pt x="561429" y="583524"/>
                    <a:pt x="571705" y="602756"/>
                  </a:cubicBezTo>
                  <a:cubicBezTo>
                    <a:pt x="573637" y="606385"/>
                    <a:pt x="576300" y="609850"/>
                    <a:pt x="579341" y="612583"/>
                  </a:cubicBezTo>
                  <a:cubicBezTo>
                    <a:pt x="581038" y="614115"/>
                    <a:pt x="584997" y="615270"/>
                    <a:pt x="586458" y="614328"/>
                  </a:cubicBezTo>
                  <a:cubicBezTo>
                    <a:pt x="588155" y="613243"/>
                    <a:pt x="588933" y="609637"/>
                    <a:pt x="588886" y="607116"/>
                  </a:cubicBezTo>
                  <a:cubicBezTo>
                    <a:pt x="588839" y="603463"/>
                    <a:pt x="587825" y="599810"/>
                    <a:pt x="587047" y="596204"/>
                  </a:cubicBezTo>
                  <a:cubicBezTo>
                    <a:pt x="580778" y="567026"/>
                    <a:pt x="574533" y="537825"/>
                    <a:pt x="568169" y="508671"/>
                  </a:cubicBezTo>
                  <a:cubicBezTo>
                    <a:pt x="562890" y="484561"/>
                    <a:pt x="557752" y="460356"/>
                    <a:pt x="544695" y="438885"/>
                  </a:cubicBezTo>
                  <a:cubicBezTo>
                    <a:pt x="541796" y="434125"/>
                    <a:pt x="538568" y="427973"/>
                    <a:pt x="531709" y="430448"/>
                  </a:cubicBezTo>
                  <a:cubicBezTo>
                    <a:pt x="524238" y="433135"/>
                    <a:pt x="526948" y="440323"/>
                    <a:pt x="527184" y="446003"/>
                  </a:cubicBezTo>
                  <a:cubicBezTo>
                    <a:pt x="527278" y="448148"/>
                    <a:pt x="528339" y="450269"/>
                    <a:pt x="528928" y="452414"/>
                  </a:cubicBezTo>
                  <a:cubicBezTo>
                    <a:pt x="529329" y="453828"/>
                    <a:pt x="530177" y="455407"/>
                    <a:pt x="529894" y="456703"/>
                  </a:cubicBezTo>
                  <a:cubicBezTo>
                    <a:pt x="528952" y="460969"/>
                    <a:pt x="528857" y="466979"/>
                    <a:pt x="526076" y="468935"/>
                  </a:cubicBezTo>
                  <a:cubicBezTo>
                    <a:pt x="521410" y="472211"/>
                    <a:pt x="517262" y="467403"/>
                    <a:pt x="514716" y="463514"/>
                  </a:cubicBezTo>
                  <a:cubicBezTo>
                    <a:pt x="511346" y="458400"/>
                    <a:pt x="508117" y="452979"/>
                    <a:pt x="506091" y="447229"/>
                  </a:cubicBezTo>
                  <a:cubicBezTo>
                    <a:pt x="499326" y="428162"/>
                    <a:pt x="493623" y="408742"/>
                    <a:pt x="486647" y="389769"/>
                  </a:cubicBezTo>
                  <a:cubicBezTo>
                    <a:pt x="470950" y="347017"/>
                    <a:pt x="452591" y="305489"/>
                    <a:pt x="426406" y="267922"/>
                  </a:cubicBezTo>
                  <a:cubicBezTo>
                    <a:pt x="418864" y="257104"/>
                    <a:pt x="410309" y="247653"/>
                    <a:pt x="397276" y="242515"/>
                  </a:cubicBezTo>
                  <a:cubicBezTo>
                    <a:pt x="384950" y="237683"/>
                    <a:pt x="380448" y="220314"/>
                    <a:pt x="387212" y="208836"/>
                  </a:cubicBezTo>
                  <a:cubicBezTo>
                    <a:pt x="392986" y="199031"/>
                    <a:pt x="402555" y="197759"/>
                    <a:pt x="410262" y="205866"/>
                  </a:cubicBezTo>
                  <a:cubicBezTo>
                    <a:pt x="412972" y="208742"/>
                    <a:pt x="415565" y="211758"/>
                    <a:pt x="417874" y="214964"/>
                  </a:cubicBezTo>
                  <a:cubicBezTo>
                    <a:pt x="444530" y="252013"/>
                    <a:pt x="466755" y="291631"/>
                    <a:pt x="485539" y="333158"/>
                  </a:cubicBezTo>
                  <a:cubicBezTo>
                    <a:pt x="490064" y="343175"/>
                    <a:pt x="494212" y="353804"/>
                    <a:pt x="495956" y="364575"/>
                  </a:cubicBezTo>
                  <a:cubicBezTo>
                    <a:pt x="499185" y="384443"/>
                    <a:pt x="509932" y="398466"/>
                    <a:pt x="525746" y="409496"/>
                  </a:cubicBezTo>
                  <a:cubicBezTo>
                    <a:pt x="527514" y="410745"/>
                    <a:pt x="529800" y="411264"/>
                    <a:pt x="533548" y="412866"/>
                  </a:cubicBezTo>
                  <a:cubicBezTo>
                    <a:pt x="532181" y="407634"/>
                    <a:pt x="531521" y="404311"/>
                    <a:pt x="530436" y="401153"/>
                  </a:cubicBezTo>
                  <a:cubicBezTo>
                    <a:pt x="513043" y="350033"/>
                    <a:pt x="490606" y="301176"/>
                    <a:pt x="463927" y="254323"/>
                  </a:cubicBezTo>
                  <a:cubicBezTo>
                    <a:pt x="456008" y="240394"/>
                    <a:pt x="448089" y="225781"/>
                    <a:pt x="437177" y="214398"/>
                  </a:cubicBezTo>
                  <a:cubicBezTo>
                    <a:pt x="407528" y="183476"/>
                    <a:pt x="376324" y="154016"/>
                    <a:pt x="341513" y="128798"/>
                  </a:cubicBezTo>
                  <a:cubicBezTo>
                    <a:pt x="328080" y="119064"/>
                    <a:pt x="313444" y="111876"/>
                    <a:pt x="296192" y="113149"/>
                  </a:cubicBezTo>
                  <a:cubicBezTo>
                    <a:pt x="283371" y="114092"/>
                    <a:pt x="270620" y="116637"/>
                    <a:pt x="257799" y="116755"/>
                  </a:cubicBezTo>
                  <a:cubicBezTo>
                    <a:pt x="242268" y="116896"/>
                    <a:pt x="229682" y="123071"/>
                    <a:pt x="217709" y="131886"/>
                  </a:cubicBezTo>
                  <a:cubicBezTo>
                    <a:pt x="188909" y="153073"/>
                    <a:pt x="162135" y="176571"/>
                    <a:pt x="137837" y="202802"/>
                  </a:cubicBezTo>
                  <a:cubicBezTo>
                    <a:pt x="133830" y="207139"/>
                    <a:pt x="130200" y="211923"/>
                    <a:pt x="127042" y="216920"/>
                  </a:cubicBezTo>
                  <a:cubicBezTo>
                    <a:pt x="125675" y="219088"/>
                    <a:pt x="125746" y="222270"/>
                    <a:pt x="125463" y="225027"/>
                  </a:cubicBezTo>
                  <a:cubicBezTo>
                    <a:pt x="125086" y="228822"/>
                    <a:pt x="126005" y="233088"/>
                    <a:pt x="124568" y="236340"/>
                  </a:cubicBezTo>
                  <a:cubicBezTo>
                    <a:pt x="121999" y="242138"/>
                    <a:pt x="117992" y="247323"/>
                    <a:pt x="114740" y="252838"/>
                  </a:cubicBezTo>
                  <a:cubicBezTo>
                    <a:pt x="112218" y="257104"/>
                    <a:pt x="107363" y="261629"/>
                    <a:pt x="111699" y="266272"/>
                  </a:cubicBezTo>
                  <a:cubicBezTo>
                    <a:pt x="112713" y="267356"/>
                    <a:pt x="121409" y="263679"/>
                    <a:pt x="124143" y="260238"/>
                  </a:cubicBezTo>
                  <a:cubicBezTo>
                    <a:pt x="133641" y="248266"/>
                    <a:pt x="142503" y="235727"/>
                    <a:pt x="150846" y="222906"/>
                  </a:cubicBezTo>
                  <a:cubicBezTo>
                    <a:pt x="161169" y="206998"/>
                    <a:pt x="172859" y="192432"/>
                    <a:pt x="187542" y="180365"/>
                  </a:cubicBezTo>
                  <a:cubicBezTo>
                    <a:pt x="215093" y="157716"/>
                    <a:pt x="247240" y="145767"/>
                    <a:pt x="282098" y="141171"/>
                  </a:cubicBezTo>
                  <a:cubicBezTo>
                    <a:pt x="295414" y="139404"/>
                    <a:pt x="309366" y="138697"/>
                    <a:pt x="322565" y="140606"/>
                  </a:cubicBezTo>
                  <a:cubicBezTo>
                    <a:pt x="341537" y="143340"/>
                    <a:pt x="353840" y="157716"/>
                    <a:pt x="365742" y="171410"/>
                  </a:cubicBezTo>
                  <a:cubicBezTo>
                    <a:pt x="370714" y="177113"/>
                    <a:pt x="374957" y="183641"/>
                    <a:pt x="378445" y="190382"/>
                  </a:cubicBezTo>
                  <a:cubicBezTo>
                    <a:pt x="381579" y="196415"/>
                    <a:pt x="378728" y="200163"/>
                    <a:pt x="371964" y="199361"/>
                  </a:cubicBezTo>
                  <a:cubicBezTo>
                    <a:pt x="366920" y="198749"/>
                    <a:pt x="361688" y="197405"/>
                    <a:pt x="357163" y="195119"/>
                  </a:cubicBezTo>
                  <a:cubicBezTo>
                    <a:pt x="346368" y="189698"/>
                    <a:pt x="335881" y="183594"/>
                    <a:pt x="325346" y="177679"/>
                  </a:cubicBezTo>
                  <a:cubicBezTo>
                    <a:pt x="304417" y="165895"/>
                    <a:pt x="281980" y="162548"/>
                    <a:pt x="258695" y="167049"/>
                  </a:cubicBezTo>
                  <a:cubicBezTo>
                    <a:pt x="214127" y="175699"/>
                    <a:pt x="186953" y="205230"/>
                    <a:pt x="168711" y="244589"/>
                  </a:cubicBezTo>
                  <a:cubicBezTo>
                    <a:pt x="167014" y="248242"/>
                    <a:pt x="168334" y="253191"/>
                    <a:pt x="167415" y="257339"/>
                  </a:cubicBezTo>
                  <a:cubicBezTo>
                    <a:pt x="166543" y="261252"/>
                    <a:pt x="165671" y="266696"/>
                    <a:pt x="162913" y="268393"/>
                  </a:cubicBezTo>
                  <a:cubicBezTo>
                    <a:pt x="155348" y="273012"/>
                    <a:pt x="150611" y="279564"/>
                    <a:pt x="148372" y="287389"/>
                  </a:cubicBezTo>
                  <a:cubicBezTo>
                    <a:pt x="144153" y="302048"/>
                    <a:pt x="140406" y="316920"/>
                    <a:pt x="137954" y="331956"/>
                  </a:cubicBezTo>
                  <a:cubicBezTo>
                    <a:pt x="136658" y="339781"/>
                    <a:pt x="137695" y="348289"/>
                    <a:pt x="139180" y="356185"/>
                  </a:cubicBezTo>
                  <a:cubicBezTo>
                    <a:pt x="140476" y="363043"/>
                    <a:pt x="146203" y="364575"/>
                    <a:pt x="150469" y="359131"/>
                  </a:cubicBezTo>
                  <a:cubicBezTo>
                    <a:pt x="154217" y="354323"/>
                    <a:pt x="156668" y="348077"/>
                    <a:pt x="158247" y="342091"/>
                  </a:cubicBezTo>
                  <a:cubicBezTo>
                    <a:pt x="160368" y="334054"/>
                    <a:pt x="160627" y="325522"/>
                    <a:pt x="162583" y="317415"/>
                  </a:cubicBezTo>
                  <a:cubicBezTo>
                    <a:pt x="163809" y="312277"/>
                    <a:pt x="166849" y="307328"/>
                    <a:pt x="173472" y="308695"/>
                  </a:cubicBezTo>
                  <a:cubicBezTo>
                    <a:pt x="179835" y="310014"/>
                    <a:pt x="180542" y="315482"/>
                    <a:pt x="180754" y="320903"/>
                  </a:cubicBezTo>
                  <a:cubicBezTo>
                    <a:pt x="181202" y="333535"/>
                    <a:pt x="176159" y="344471"/>
                    <a:pt x="170267" y="355171"/>
                  </a:cubicBezTo>
                  <a:cubicBezTo>
                    <a:pt x="162866" y="368605"/>
                    <a:pt x="163667" y="373696"/>
                    <a:pt x="174957" y="384184"/>
                  </a:cubicBezTo>
                  <a:cubicBezTo>
                    <a:pt x="180377" y="389227"/>
                    <a:pt x="182286" y="395072"/>
                    <a:pt x="179552" y="402237"/>
                  </a:cubicBezTo>
                  <a:cubicBezTo>
                    <a:pt x="177879" y="406621"/>
                    <a:pt x="173684" y="411923"/>
                    <a:pt x="180142" y="415152"/>
                  </a:cubicBezTo>
                  <a:cubicBezTo>
                    <a:pt x="186835" y="418499"/>
                    <a:pt x="188815" y="411782"/>
                    <a:pt x="191596" y="407705"/>
                  </a:cubicBezTo>
                  <a:cubicBezTo>
                    <a:pt x="192680" y="406102"/>
                    <a:pt x="193505" y="404217"/>
                    <a:pt x="194023" y="402331"/>
                  </a:cubicBezTo>
                  <a:cubicBezTo>
                    <a:pt x="197559" y="389510"/>
                    <a:pt x="200929" y="376665"/>
                    <a:pt x="204464" y="363844"/>
                  </a:cubicBezTo>
                  <a:cubicBezTo>
                    <a:pt x="208306" y="349845"/>
                    <a:pt x="211864" y="335751"/>
                    <a:pt x="216319" y="321963"/>
                  </a:cubicBezTo>
                  <a:cubicBezTo>
                    <a:pt x="218581" y="314940"/>
                    <a:pt x="222235" y="308459"/>
                    <a:pt x="231190" y="307045"/>
                  </a:cubicBezTo>
                  <a:cubicBezTo>
                    <a:pt x="232934" y="306762"/>
                    <a:pt x="234679" y="301883"/>
                    <a:pt x="235056" y="298937"/>
                  </a:cubicBezTo>
                  <a:cubicBezTo>
                    <a:pt x="235315" y="296840"/>
                    <a:pt x="233264" y="294459"/>
                    <a:pt x="232322" y="292173"/>
                  </a:cubicBezTo>
                  <a:cubicBezTo>
                    <a:pt x="228999" y="283971"/>
                    <a:pt x="231261" y="280837"/>
                    <a:pt x="239769" y="281897"/>
                  </a:cubicBezTo>
                  <a:cubicBezTo>
                    <a:pt x="255489" y="283877"/>
                    <a:pt x="266048" y="293988"/>
                    <a:pt x="275357" y="305442"/>
                  </a:cubicBezTo>
                  <a:cubicBezTo>
                    <a:pt x="292963" y="327078"/>
                    <a:pt x="303498" y="352343"/>
                    <a:pt x="310851" y="378951"/>
                  </a:cubicBezTo>
                  <a:cubicBezTo>
                    <a:pt x="321528" y="417533"/>
                    <a:pt x="324921" y="456515"/>
                    <a:pt x="317639" y="496321"/>
                  </a:cubicBezTo>
                  <a:cubicBezTo>
                    <a:pt x="312831" y="522529"/>
                    <a:pt x="308966" y="548949"/>
                    <a:pt x="305831" y="575416"/>
                  </a:cubicBezTo>
                  <a:cubicBezTo>
                    <a:pt x="304016" y="590783"/>
                    <a:pt x="300740" y="597948"/>
                    <a:pt x="285751" y="601719"/>
                  </a:cubicBezTo>
                  <a:cubicBezTo>
                    <a:pt x="252850" y="610038"/>
                    <a:pt x="222140" y="607233"/>
                    <a:pt x="196474" y="581662"/>
                  </a:cubicBezTo>
                  <a:cubicBezTo>
                    <a:pt x="186458" y="571693"/>
                    <a:pt x="174391" y="567167"/>
                    <a:pt x="159920" y="571669"/>
                  </a:cubicBezTo>
                  <a:cubicBezTo>
                    <a:pt x="156785" y="572659"/>
                    <a:pt x="151553" y="572847"/>
                    <a:pt x="149880" y="571009"/>
                  </a:cubicBezTo>
                  <a:cubicBezTo>
                    <a:pt x="148136" y="569100"/>
                    <a:pt x="149385" y="564316"/>
                    <a:pt x="149550" y="560804"/>
                  </a:cubicBezTo>
                  <a:cubicBezTo>
                    <a:pt x="149880" y="553569"/>
                    <a:pt x="151553" y="546168"/>
                    <a:pt x="150446" y="539192"/>
                  </a:cubicBezTo>
                  <a:cubicBezTo>
                    <a:pt x="149456" y="532970"/>
                    <a:pt x="144648" y="528068"/>
                    <a:pt x="137177" y="528681"/>
                  </a:cubicBezTo>
                  <a:cubicBezTo>
                    <a:pt x="129894" y="529270"/>
                    <a:pt x="125652" y="534360"/>
                    <a:pt x="125322" y="540865"/>
                  </a:cubicBezTo>
                  <a:cubicBezTo>
                    <a:pt x="124968" y="547582"/>
                    <a:pt x="125840" y="554794"/>
                    <a:pt x="128079" y="561110"/>
                  </a:cubicBezTo>
                  <a:cubicBezTo>
                    <a:pt x="138402" y="590052"/>
                    <a:pt x="155018" y="615082"/>
                    <a:pt x="178185" y="635280"/>
                  </a:cubicBezTo>
                  <a:cubicBezTo>
                    <a:pt x="185327" y="641502"/>
                    <a:pt x="194212" y="645838"/>
                    <a:pt x="202649" y="650387"/>
                  </a:cubicBezTo>
                  <a:cubicBezTo>
                    <a:pt x="205242" y="651777"/>
                    <a:pt x="209036" y="650976"/>
                    <a:pt x="212289" y="651188"/>
                  </a:cubicBezTo>
                  <a:cubicBezTo>
                    <a:pt x="211181" y="647959"/>
                    <a:pt x="210992" y="643717"/>
                    <a:pt x="208777" y="641643"/>
                  </a:cubicBezTo>
                  <a:cubicBezTo>
                    <a:pt x="200717" y="634054"/>
                    <a:pt x="191666" y="627502"/>
                    <a:pt x="183606" y="619913"/>
                  </a:cubicBezTo>
                  <a:cubicBezTo>
                    <a:pt x="175781" y="612536"/>
                    <a:pt x="168287" y="604665"/>
                    <a:pt x="161570" y="596274"/>
                  </a:cubicBezTo>
                  <a:cubicBezTo>
                    <a:pt x="159684" y="593941"/>
                    <a:pt x="161028" y="589039"/>
                    <a:pt x="160886" y="585291"/>
                  </a:cubicBezTo>
                  <a:cubicBezTo>
                    <a:pt x="164304" y="585786"/>
                    <a:pt x="168357" y="585268"/>
                    <a:pt x="170997" y="586965"/>
                  </a:cubicBezTo>
                  <a:cubicBezTo>
                    <a:pt x="178233" y="591631"/>
                    <a:pt x="184455" y="597995"/>
                    <a:pt x="191879" y="602308"/>
                  </a:cubicBezTo>
                  <a:cubicBezTo>
                    <a:pt x="202225" y="608294"/>
                    <a:pt x="212854" y="614445"/>
                    <a:pt x="224167" y="617863"/>
                  </a:cubicBezTo>
                  <a:cubicBezTo>
                    <a:pt x="234891" y="621115"/>
                    <a:pt x="238968" y="625075"/>
                    <a:pt x="236163" y="636081"/>
                  </a:cubicBezTo>
                  <a:cubicBezTo>
                    <a:pt x="234702" y="641785"/>
                    <a:pt x="233052" y="647535"/>
                    <a:pt x="232605" y="653357"/>
                  </a:cubicBezTo>
                  <a:cubicBezTo>
                    <a:pt x="231827" y="663302"/>
                    <a:pt x="237530" y="668275"/>
                    <a:pt x="246887" y="664716"/>
                  </a:cubicBezTo>
                  <a:cubicBezTo>
                    <a:pt x="256432" y="661063"/>
                    <a:pt x="266095" y="656468"/>
                    <a:pt x="274014" y="650128"/>
                  </a:cubicBezTo>
                  <a:cubicBezTo>
                    <a:pt x="285963" y="640583"/>
                    <a:pt x="296215" y="628963"/>
                    <a:pt x="307575" y="618641"/>
                  </a:cubicBezTo>
                  <a:cubicBezTo>
                    <a:pt x="315282" y="611641"/>
                    <a:pt x="322470" y="603675"/>
                    <a:pt x="334113" y="600116"/>
                  </a:cubicBezTo>
                  <a:cubicBezTo>
                    <a:pt x="334113" y="603486"/>
                    <a:pt x="334467" y="605867"/>
                    <a:pt x="334066" y="608105"/>
                  </a:cubicBezTo>
                  <a:cubicBezTo>
                    <a:pt x="329140" y="635515"/>
                    <a:pt x="317026" y="659555"/>
                    <a:pt x="298761" y="680366"/>
                  </a:cubicBezTo>
                  <a:cubicBezTo>
                    <a:pt x="295815" y="683736"/>
                    <a:pt x="290582" y="686305"/>
                    <a:pt x="286104" y="686894"/>
                  </a:cubicBezTo>
                  <a:cubicBezTo>
                    <a:pt x="265034" y="689699"/>
                    <a:pt x="243894" y="692103"/>
                    <a:pt x="222706" y="693823"/>
                  </a:cubicBezTo>
                  <a:cubicBezTo>
                    <a:pt x="209767" y="694860"/>
                    <a:pt x="197111" y="692008"/>
                    <a:pt x="187778" y="682393"/>
                  </a:cubicBezTo>
                  <a:cubicBezTo>
                    <a:pt x="175404" y="669642"/>
                    <a:pt x="162913" y="656750"/>
                    <a:pt x="152472" y="642468"/>
                  </a:cubicBezTo>
                  <a:cubicBezTo>
                    <a:pt x="129800" y="611476"/>
                    <a:pt x="105006" y="581615"/>
                    <a:pt x="94777" y="543128"/>
                  </a:cubicBezTo>
                  <a:cubicBezTo>
                    <a:pt x="92303" y="533748"/>
                    <a:pt x="85986" y="525475"/>
                    <a:pt x="82357" y="516307"/>
                  </a:cubicBezTo>
                  <a:cubicBezTo>
                    <a:pt x="69559" y="484160"/>
                    <a:pt x="65953" y="450128"/>
                    <a:pt x="65105" y="416071"/>
                  </a:cubicBezTo>
                  <a:cubicBezTo>
                    <a:pt x="64351" y="386187"/>
                    <a:pt x="65906" y="356185"/>
                    <a:pt x="67792" y="326324"/>
                  </a:cubicBezTo>
                  <a:cubicBezTo>
                    <a:pt x="70149" y="288897"/>
                    <a:pt x="79882" y="253356"/>
                    <a:pt x="99043" y="220761"/>
                  </a:cubicBezTo>
                  <a:cubicBezTo>
                    <a:pt x="136870" y="156420"/>
                    <a:pt x="188697" y="110438"/>
                    <a:pt x="264304" y="96957"/>
                  </a:cubicBezTo>
                  <a:cubicBezTo>
                    <a:pt x="303168" y="90028"/>
                    <a:pt x="339840" y="95001"/>
                    <a:pt x="372364" y="120502"/>
                  </a:cubicBezTo>
                  <a:cubicBezTo>
                    <a:pt x="419666" y="157575"/>
                    <a:pt x="458223" y="202143"/>
                    <a:pt x="485586" y="255407"/>
                  </a:cubicBezTo>
                  <a:cubicBezTo>
                    <a:pt x="521716" y="325711"/>
                    <a:pt x="551577" y="398867"/>
                    <a:pt x="576866" y="473790"/>
                  </a:cubicBezTo>
                  <a:cubicBezTo>
                    <a:pt x="583795" y="494318"/>
                    <a:pt x="590300" y="514964"/>
                    <a:pt x="591502" y="537047"/>
                  </a:cubicBezTo>
                  <a:cubicBezTo>
                    <a:pt x="592162" y="549303"/>
                    <a:pt x="596145" y="561110"/>
                    <a:pt x="603498" y="571622"/>
                  </a:cubicBezTo>
                  <a:cubicBezTo>
                    <a:pt x="607952" y="578009"/>
                    <a:pt x="612218" y="584985"/>
                    <a:pt x="614528" y="592338"/>
                  </a:cubicBezTo>
                  <a:cubicBezTo>
                    <a:pt x="626265" y="629741"/>
                    <a:pt x="629659" y="668346"/>
                    <a:pt x="628858" y="707328"/>
                  </a:cubicBezTo>
                  <a:cubicBezTo>
                    <a:pt x="628693" y="715883"/>
                    <a:pt x="626925" y="724509"/>
                    <a:pt x="624851" y="732852"/>
                  </a:cubicBezTo>
                  <a:cubicBezTo>
                    <a:pt x="624144" y="735657"/>
                    <a:pt x="619053" y="740088"/>
                    <a:pt x="617945" y="739569"/>
                  </a:cubicBezTo>
                  <a:cubicBezTo>
                    <a:pt x="614387" y="737872"/>
                    <a:pt x="610380" y="734738"/>
                    <a:pt x="609178" y="731226"/>
                  </a:cubicBezTo>
                  <a:cubicBezTo>
                    <a:pt x="607858" y="727384"/>
                    <a:pt x="609272" y="722506"/>
                    <a:pt x="609862" y="718122"/>
                  </a:cubicBezTo>
                  <a:cubicBezTo>
                    <a:pt x="610828" y="711052"/>
                    <a:pt x="612996" y="704028"/>
                    <a:pt x="612925" y="697005"/>
                  </a:cubicBezTo>
                  <a:cubicBezTo>
                    <a:pt x="612878" y="693493"/>
                    <a:pt x="609461" y="687648"/>
                    <a:pt x="606798" y="687153"/>
                  </a:cubicBezTo>
                  <a:cubicBezTo>
                    <a:pt x="603757" y="686588"/>
                    <a:pt x="598077" y="690052"/>
                    <a:pt x="596640" y="693163"/>
                  </a:cubicBezTo>
                  <a:cubicBezTo>
                    <a:pt x="593647" y="699739"/>
                    <a:pt x="591903" y="707139"/>
                    <a:pt x="591054" y="714375"/>
                  </a:cubicBezTo>
                  <a:cubicBezTo>
                    <a:pt x="587896" y="741360"/>
                    <a:pt x="585256" y="768417"/>
                    <a:pt x="582522" y="795473"/>
                  </a:cubicBezTo>
                  <a:cubicBezTo>
                    <a:pt x="581132" y="809213"/>
                    <a:pt x="579458" y="822977"/>
                    <a:pt x="579011" y="836741"/>
                  </a:cubicBezTo>
                  <a:cubicBezTo>
                    <a:pt x="578775" y="844189"/>
                    <a:pt x="581910" y="845508"/>
                    <a:pt x="588414" y="842586"/>
                  </a:cubicBezTo>
                  <a:cubicBezTo>
                    <a:pt x="599232" y="837731"/>
                    <a:pt x="601353" y="839051"/>
                    <a:pt x="601542" y="850788"/>
                  </a:cubicBezTo>
                  <a:cubicBezTo>
                    <a:pt x="601565" y="852273"/>
                    <a:pt x="601542" y="853757"/>
                    <a:pt x="601448" y="855242"/>
                  </a:cubicBezTo>
                  <a:cubicBezTo>
                    <a:pt x="599091" y="895025"/>
                    <a:pt x="587542" y="932357"/>
                    <a:pt x="570668" y="968134"/>
                  </a:cubicBezTo>
                  <a:cubicBezTo>
                    <a:pt x="561594" y="987366"/>
                    <a:pt x="551931" y="1006385"/>
                    <a:pt x="533877" y="1019395"/>
                  </a:cubicBezTo>
                  <a:cubicBezTo>
                    <a:pt x="529211" y="1022742"/>
                    <a:pt x="527420" y="1027927"/>
                    <a:pt x="529517" y="1033960"/>
                  </a:cubicBezTo>
                  <a:cubicBezTo>
                    <a:pt x="531803" y="1040536"/>
                    <a:pt x="536446" y="1044307"/>
                    <a:pt x="543140" y="1044754"/>
                  </a:cubicBezTo>
                  <a:cubicBezTo>
                    <a:pt x="547523" y="1045061"/>
                    <a:pt x="551978" y="1043977"/>
                    <a:pt x="557281" y="1043435"/>
                  </a:cubicBezTo>
                  <a:cubicBezTo>
                    <a:pt x="555230" y="1045956"/>
                    <a:pt x="553934" y="1048078"/>
                    <a:pt x="552143" y="1049680"/>
                  </a:cubicBezTo>
                  <a:cubicBezTo>
                    <a:pt x="535409" y="1064764"/>
                    <a:pt x="519029" y="1080248"/>
                    <a:pt x="501683" y="1094578"/>
                  </a:cubicBezTo>
                  <a:cubicBezTo>
                    <a:pt x="492044" y="1102544"/>
                    <a:pt x="480825" y="1108648"/>
                    <a:pt x="470125" y="1115271"/>
                  </a:cubicBezTo>
                  <a:cubicBezTo>
                    <a:pt x="467745" y="1116732"/>
                    <a:pt x="464563" y="1116897"/>
                    <a:pt x="459590" y="1118264"/>
                  </a:cubicBezTo>
                  <a:cubicBezTo>
                    <a:pt x="461546" y="1114139"/>
                    <a:pt x="462018" y="1111830"/>
                    <a:pt x="463408" y="1110463"/>
                  </a:cubicBezTo>
                  <a:cubicBezTo>
                    <a:pt x="469183" y="1104712"/>
                    <a:pt x="475240" y="1099244"/>
                    <a:pt x="481155" y="1093635"/>
                  </a:cubicBezTo>
                  <a:cubicBezTo>
                    <a:pt x="493340" y="1082087"/>
                    <a:pt x="505878" y="1070868"/>
                    <a:pt x="517474" y="1058777"/>
                  </a:cubicBezTo>
                  <a:cubicBezTo>
                    <a:pt x="520538" y="1055596"/>
                    <a:pt x="520797" y="1049704"/>
                    <a:pt x="522353" y="1045061"/>
                  </a:cubicBezTo>
                  <a:cubicBezTo>
                    <a:pt x="517875" y="1046451"/>
                    <a:pt x="512595" y="1046758"/>
                    <a:pt x="509060" y="1049397"/>
                  </a:cubicBezTo>
                  <a:cubicBezTo>
                    <a:pt x="498596" y="1057269"/>
                    <a:pt x="488768" y="1065989"/>
                    <a:pt x="478775" y="1074497"/>
                  </a:cubicBezTo>
                  <a:cubicBezTo>
                    <a:pt x="465011" y="1086235"/>
                    <a:pt x="451153" y="1097830"/>
                    <a:pt x="433430" y="1103298"/>
                  </a:cubicBezTo>
                  <a:cubicBezTo>
                    <a:pt x="424851" y="1105938"/>
                    <a:pt x="419524" y="1104311"/>
                    <a:pt x="416743" y="1098514"/>
                  </a:cubicBezTo>
                  <a:cubicBezTo>
                    <a:pt x="413868" y="1092551"/>
                    <a:pt x="415824" y="1087908"/>
                    <a:pt x="423554" y="1082699"/>
                  </a:cubicBezTo>
                  <a:cubicBezTo>
                    <a:pt x="425393" y="1081474"/>
                    <a:pt x="427325" y="1080248"/>
                    <a:pt x="429376" y="1079470"/>
                  </a:cubicBezTo>
                  <a:cubicBezTo>
                    <a:pt x="437908" y="1076265"/>
                    <a:pt x="446722" y="1073743"/>
                    <a:pt x="455018" y="1070043"/>
                  </a:cubicBezTo>
                  <a:cubicBezTo>
                    <a:pt x="463291" y="1066366"/>
                    <a:pt x="471374" y="1062101"/>
                    <a:pt x="478916" y="1057104"/>
                  </a:cubicBezTo>
                  <a:cubicBezTo>
                    <a:pt x="483465" y="1054087"/>
                    <a:pt x="484101" y="1044896"/>
                    <a:pt x="480990" y="1040866"/>
                  </a:cubicBezTo>
                  <a:cubicBezTo>
                    <a:pt x="477361" y="1036199"/>
                    <a:pt x="473024" y="1039004"/>
                    <a:pt x="468947" y="1040276"/>
                  </a:cubicBezTo>
                  <a:cubicBezTo>
                    <a:pt x="467533" y="1040724"/>
                    <a:pt x="466072" y="1041125"/>
                    <a:pt x="464822" y="1041879"/>
                  </a:cubicBezTo>
                  <a:cubicBezTo>
                    <a:pt x="447217" y="1052367"/>
                    <a:pt x="429093" y="1062124"/>
                    <a:pt x="412195" y="1073649"/>
                  </a:cubicBezTo>
                  <a:cubicBezTo>
                    <a:pt x="394212" y="1085905"/>
                    <a:pt x="395414" y="1097759"/>
                    <a:pt x="414316" y="1109025"/>
                  </a:cubicBezTo>
                  <a:cubicBezTo>
                    <a:pt x="423130" y="1114281"/>
                    <a:pt x="432345" y="1118052"/>
                    <a:pt x="442928" y="1118028"/>
                  </a:cubicBezTo>
                  <a:cubicBezTo>
                    <a:pt x="445826" y="1118028"/>
                    <a:pt x="450092" y="1119136"/>
                    <a:pt x="451271" y="1121186"/>
                  </a:cubicBezTo>
                  <a:cubicBezTo>
                    <a:pt x="452308" y="1122977"/>
                    <a:pt x="450517" y="1127149"/>
                    <a:pt x="448914" y="1129576"/>
                  </a:cubicBezTo>
                  <a:cubicBezTo>
                    <a:pt x="445096" y="1135351"/>
                    <a:pt x="440594" y="1140654"/>
                    <a:pt x="436517" y="1146263"/>
                  </a:cubicBezTo>
                  <a:cubicBezTo>
                    <a:pt x="435079" y="1148243"/>
                    <a:pt x="434160" y="1150576"/>
                    <a:pt x="432157" y="1154323"/>
                  </a:cubicBezTo>
                  <a:cubicBezTo>
                    <a:pt x="436682" y="1153498"/>
                    <a:pt x="439487" y="1153522"/>
                    <a:pt x="441820" y="1152485"/>
                  </a:cubicBezTo>
                  <a:cubicBezTo>
                    <a:pt x="453321" y="1147465"/>
                    <a:pt x="465223" y="1143058"/>
                    <a:pt x="476065" y="1136835"/>
                  </a:cubicBezTo>
                  <a:cubicBezTo>
                    <a:pt x="513727" y="1115247"/>
                    <a:pt x="548867" y="1090076"/>
                    <a:pt x="581415" y="1061229"/>
                  </a:cubicBezTo>
                  <a:cubicBezTo>
                    <a:pt x="591313" y="1052438"/>
                    <a:pt x="592327" y="1042727"/>
                    <a:pt x="588721" y="1031179"/>
                  </a:cubicBezTo>
                  <a:cubicBezTo>
                    <a:pt x="586364" y="1023684"/>
                    <a:pt x="580637" y="1017722"/>
                    <a:pt x="572152" y="1020903"/>
                  </a:cubicBezTo>
                  <a:cubicBezTo>
                    <a:pt x="570809" y="1021422"/>
                    <a:pt x="568994" y="1020715"/>
                    <a:pt x="566048" y="1020432"/>
                  </a:cubicBezTo>
                  <a:cubicBezTo>
                    <a:pt x="568216" y="1016378"/>
                    <a:pt x="569913" y="1013173"/>
                    <a:pt x="571634" y="1010015"/>
                  </a:cubicBezTo>
                  <a:cubicBezTo>
                    <a:pt x="575523" y="1002874"/>
                    <a:pt x="580142" y="996015"/>
                    <a:pt x="583206" y="988544"/>
                  </a:cubicBezTo>
                  <a:cubicBezTo>
                    <a:pt x="603310" y="939546"/>
                    <a:pt x="617498" y="888756"/>
                    <a:pt x="627821" y="836859"/>
                  </a:cubicBezTo>
                  <a:cubicBezTo>
                    <a:pt x="630625" y="822812"/>
                    <a:pt x="633359" y="808553"/>
                    <a:pt x="629329" y="794271"/>
                  </a:cubicBezTo>
                  <a:cubicBezTo>
                    <a:pt x="627326" y="787177"/>
                    <a:pt x="624191" y="781096"/>
                    <a:pt x="615306" y="780059"/>
                  </a:cubicBezTo>
                  <a:cubicBezTo>
                    <a:pt x="608518" y="779258"/>
                    <a:pt x="603687" y="772400"/>
                    <a:pt x="604323" y="766296"/>
                  </a:cubicBezTo>
                  <a:cubicBezTo>
                    <a:pt x="604936" y="760356"/>
                    <a:pt x="610168" y="756043"/>
                    <a:pt x="617922" y="756633"/>
                  </a:cubicBezTo>
                  <a:cubicBezTo>
                    <a:pt x="625134" y="757175"/>
                    <a:pt x="628386" y="753687"/>
                    <a:pt x="630319" y="747700"/>
                  </a:cubicBezTo>
                  <a:cubicBezTo>
                    <a:pt x="631144" y="745131"/>
                    <a:pt x="632086" y="742539"/>
                    <a:pt x="632558" y="739899"/>
                  </a:cubicBezTo>
                  <a:cubicBezTo>
                    <a:pt x="641679" y="688285"/>
                    <a:pt x="639463" y="636977"/>
                    <a:pt x="628127" y="585951"/>
                  </a:cubicBezTo>
                  <a:cubicBezTo>
                    <a:pt x="625770" y="575322"/>
                    <a:pt x="621457" y="565871"/>
                    <a:pt x="611629" y="559744"/>
                  </a:cubicBezTo>
                  <a:cubicBezTo>
                    <a:pt x="609249" y="558259"/>
                    <a:pt x="607175" y="555548"/>
                    <a:pt x="606114" y="552956"/>
                  </a:cubicBezTo>
                  <a:cubicBezTo>
                    <a:pt x="605219" y="550740"/>
                    <a:pt x="605030" y="547134"/>
                    <a:pt x="606303" y="545485"/>
                  </a:cubicBezTo>
                  <a:cubicBezTo>
                    <a:pt x="607505" y="543906"/>
                    <a:pt x="611441" y="542916"/>
                    <a:pt x="613350" y="543693"/>
                  </a:cubicBezTo>
                  <a:cubicBezTo>
                    <a:pt x="618982" y="545980"/>
                    <a:pt x="624709" y="548596"/>
                    <a:pt x="629541" y="552249"/>
                  </a:cubicBezTo>
                  <a:cubicBezTo>
                    <a:pt x="649857" y="567615"/>
                    <a:pt x="657045" y="589793"/>
                    <a:pt x="659096" y="613785"/>
                  </a:cubicBezTo>
                  <a:cubicBezTo>
                    <a:pt x="660910" y="634973"/>
                    <a:pt x="660816" y="656326"/>
                    <a:pt x="662466" y="677538"/>
                  </a:cubicBezTo>
                  <a:cubicBezTo>
                    <a:pt x="662961" y="683830"/>
                    <a:pt x="665341" y="690618"/>
                    <a:pt x="668806" y="695897"/>
                  </a:cubicBezTo>
                  <a:cubicBezTo>
                    <a:pt x="672765" y="701931"/>
                    <a:pt x="678634" y="700469"/>
                    <a:pt x="680778" y="693493"/>
                  </a:cubicBezTo>
                  <a:cubicBezTo>
                    <a:pt x="682145" y="689062"/>
                    <a:pt x="683229" y="684207"/>
                    <a:pt x="682876" y="679659"/>
                  </a:cubicBezTo>
                  <a:cubicBezTo>
                    <a:pt x="681203" y="658000"/>
                    <a:pt x="680142" y="636199"/>
                    <a:pt x="676654" y="614799"/>
                  </a:cubicBezTo>
                  <a:cubicBezTo>
                    <a:pt x="671870" y="585456"/>
                    <a:pt x="659143" y="559861"/>
                    <a:pt x="635009" y="540983"/>
                  </a:cubicBezTo>
                  <a:cubicBezTo>
                    <a:pt x="630743" y="537660"/>
                    <a:pt x="626925" y="533630"/>
                    <a:pt x="623460" y="529435"/>
                  </a:cubicBezTo>
                  <a:cubicBezTo>
                    <a:pt x="614457" y="518523"/>
                    <a:pt x="606421" y="507281"/>
                    <a:pt x="604040" y="492574"/>
                  </a:cubicBezTo>
                  <a:cubicBezTo>
                    <a:pt x="601778" y="478527"/>
                    <a:pt x="599350" y="464174"/>
                    <a:pt x="594330" y="451000"/>
                  </a:cubicBezTo>
                  <a:cubicBezTo>
                    <a:pt x="587212" y="432357"/>
                    <a:pt x="577455" y="414752"/>
                    <a:pt x="569112" y="396581"/>
                  </a:cubicBezTo>
                  <a:cubicBezTo>
                    <a:pt x="556055" y="368087"/>
                    <a:pt x="542833" y="339593"/>
                    <a:pt x="535268" y="309001"/>
                  </a:cubicBezTo>
                  <a:cubicBezTo>
                    <a:pt x="532086" y="296156"/>
                    <a:pt x="529989" y="282864"/>
                    <a:pt x="536399" y="270561"/>
                  </a:cubicBezTo>
                  <a:cubicBezTo>
                    <a:pt x="539298" y="264999"/>
                    <a:pt x="544436" y="258188"/>
                    <a:pt x="549645" y="257104"/>
                  </a:cubicBezTo>
                  <a:cubicBezTo>
                    <a:pt x="553345" y="256326"/>
                    <a:pt x="560085" y="263373"/>
                    <a:pt x="563338" y="268322"/>
                  </a:cubicBezTo>
                  <a:cubicBezTo>
                    <a:pt x="579341" y="292668"/>
                    <a:pt x="589993" y="319442"/>
                    <a:pt x="596899" y="347700"/>
                  </a:cubicBezTo>
                  <a:cubicBezTo>
                    <a:pt x="597653" y="350787"/>
                    <a:pt x="597936" y="353993"/>
                    <a:pt x="598431" y="357151"/>
                  </a:cubicBezTo>
                  <a:cubicBezTo>
                    <a:pt x="597512" y="357575"/>
                    <a:pt x="596593" y="357999"/>
                    <a:pt x="595673" y="358447"/>
                  </a:cubicBezTo>
                  <a:cubicBezTo>
                    <a:pt x="577879" y="333535"/>
                    <a:pt x="560062" y="308647"/>
                    <a:pt x="542268" y="283736"/>
                  </a:cubicBezTo>
                  <a:cubicBezTo>
                    <a:pt x="542126" y="286753"/>
                    <a:pt x="542881" y="289274"/>
                    <a:pt x="543941" y="291655"/>
                  </a:cubicBezTo>
                  <a:cubicBezTo>
                    <a:pt x="561641" y="330802"/>
                    <a:pt x="579694" y="369783"/>
                    <a:pt x="596993" y="409095"/>
                  </a:cubicBezTo>
                  <a:cubicBezTo>
                    <a:pt x="606515" y="430731"/>
                    <a:pt x="615188" y="452649"/>
                    <a:pt x="618440" y="476524"/>
                  </a:cubicBezTo>
                  <a:cubicBezTo>
                    <a:pt x="620891" y="494389"/>
                    <a:pt x="631733" y="507658"/>
                    <a:pt x="647194" y="516779"/>
                  </a:cubicBezTo>
                  <a:cubicBezTo>
                    <a:pt x="649621" y="518216"/>
                    <a:pt x="653675" y="518782"/>
                    <a:pt x="656055" y="517674"/>
                  </a:cubicBezTo>
                  <a:cubicBezTo>
                    <a:pt x="657540" y="516991"/>
                    <a:pt x="658059" y="512324"/>
                    <a:pt x="657611" y="509708"/>
                  </a:cubicBezTo>
                  <a:cubicBezTo>
                    <a:pt x="656126" y="500917"/>
                    <a:pt x="650493" y="494766"/>
                    <a:pt x="643588" y="489534"/>
                  </a:cubicBezTo>
                  <a:cubicBezTo>
                    <a:pt x="635810" y="483618"/>
                    <a:pt x="632605" y="475982"/>
                    <a:pt x="634679" y="466107"/>
                  </a:cubicBezTo>
                  <a:cubicBezTo>
                    <a:pt x="635480" y="462289"/>
                    <a:pt x="635763" y="458117"/>
                    <a:pt x="635103" y="454323"/>
                  </a:cubicBezTo>
                  <a:cubicBezTo>
                    <a:pt x="632133" y="437047"/>
                    <a:pt x="629682" y="419607"/>
                    <a:pt x="625346" y="402661"/>
                  </a:cubicBezTo>
                  <a:cubicBezTo>
                    <a:pt x="614481" y="360120"/>
                    <a:pt x="602932" y="317768"/>
                    <a:pt x="591101" y="275487"/>
                  </a:cubicBezTo>
                  <a:cubicBezTo>
                    <a:pt x="588744" y="267097"/>
                    <a:pt x="585351" y="258353"/>
                    <a:pt x="580118" y="251518"/>
                  </a:cubicBezTo>
                  <a:cubicBezTo>
                    <a:pt x="562560" y="228539"/>
                    <a:pt x="543588" y="206620"/>
                    <a:pt x="525864" y="183759"/>
                  </a:cubicBezTo>
                  <a:cubicBezTo>
                    <a:pt x="515188" y="169972"/>
                    <a:pt x="505902" y="155124"/>
                    <a:pt x="495720" y="140936"/>
                  </a:cubicBezTo>
                  <a:cubicBezTo>
                    <a:pt x="493976" y="138485"/>
                    <a:pt x="491195" y="136010"/>
                    <a:pt x="488414" y="135256"/>
                  </a:cubicBezTo>
                  <a:cubicBezTo>
                    <a:pt x="482263" y="133583"/>
                    <a:pt x="475805" y="133205"/>
                    <a:pt x="469536" y="131933"/>
                  </a:cubicBezTo>
                  <a:cubicBezTo>
                    <a:pt x="464681" y="130966"/>
                    <a:pt x="458671" y="129859"/>
                    <a:pt x="460698" y="122953"/>
                  </a:cubicBezTo>
                  <a:cubicBezTo>
                    <a:pt x="462324" y="117344"/>
                    <a:pt x="460250" y="113385"/>
                    <a:pt x="456833" y="110344"/>
                  </a:cubicBezTo>
                  <a:cubicBezTo>
                    <a:pt x="448160" y="102661"/>
                    <a:pt x="439133" y="95402"/>
                    <a:pt x="429942" y="88355"/>
                  </a:cubicBezTo>
                  <a:cubicBezTo>
                    <a:pt x="420726" y="81308"/>
                    <a:pt x="410804" y="75133"/>
                    <a:pt x="401942" y="67709"/>
                  </a:cubicBezTo>
                  <a:cubicBezTo>
                    <a:pt x="398596" y="64905"/>
                    <a:pt x="397370" y="59602"/>
                    <a:pt x="395178" y="55430"/>
                  </a:cubicBezTo>
                  <a:cubicBezTo>
                    <a:pt x="400057" y="55077"/>
                    <a:pt x="405289" y="53427"/>
                    <a:pt x="409767" y="54582"/>
                  </a:cubicBezTo>
                  <a:cubicBezTo>
                    <a:pt x="428032" y="59272"/>
                    <a:pt x="443941" y="68652"/>
                    <a:pt x="457941" y="81261"/>
                  </a:cubicBezTo>
                  <a:cubicBezTo>
                    <a:pt x="501801" y="120785"/>
                    <a:pt x="538167" y="166790"/>
                    <a:pt x="572223" y="214681"/>
                  </a:cubicBezTo>
                  <a:cubicBezTo>
                    <a:pt x="591030" y="241101"/>
                    <a:pt x="608117" y="268416"/>
                    <a:pt x="616649" y="300422"/>
                  </a:cubicBezTo>
                  <a:cubicBezTo>
                    <a:pt x="619124" y="309684"/>
                    <a:pt x="624238" y="318947"/>
                    <a:pt x="630366" y="326347"/>
                  </a:cubicBezTo>
                  <a:cubicBezTo>
                    <a:pt x="636187" y="333370"/>
                    <a:pt x="640100" y="340582"/>
                    <a:pt x="641349" y="349232"/>
                  </a:cubicBezTo>
                  <a:cubicBezTo>
                    <a:pt x="642833" y="359484"/>
                    <a:pt x="643305" y="369878"/>
                    <a:pt x="644601" y="380153"/>
                  </a:cubicBezTo>
                  <a:cubicBezTo>
                    <a:pt x="646251" y="393092"/>
                    <a:pt x="647901" y="406055"/>
                    <a:pt x="650375" y="418829"/>
                  </a:cubicBezTo>
                  <a:cubicBezTo>
                    <a:pt x="651436" y="424368"/>
                    <a:pt x="654405" y="429058"/>
                    <a:pt x="661594" y="429906"/>
                  </a:cubicBezTo>
                  <a:cubicBezTo>
                    <a:pt x="666520" y="430472"/>
                    <a:pt x="669041" y="434148"/>
                    <a:pt x="666920" y="439852"/>
                  </a:cubicBezTo>
                  <a:cubicBezTo>
                    <a:pt x="665765" y="443010"/>
                    <a:pt x="664846" y="446687"/>
                    <a:pt x="665294" y="449915"/>
                  </a:cubicBezTo>
                  <a:cubicBezTo>
                    <a:pt x="668971" y="476524"/>
                    <a:pt x="671799" y="503368"/>
                    <a:pt x="677243" y="529623"/>
                  </a:cubicBezTo>
                  <a:cubicBezTo>
                    <a:pt x="683371" y="559272"/>
                    <a:pt x="691879" y="588450"/>
                    <a:pt x="699609" y="617769"/>
                  </a:cubicBezTo>
                  <a:cubicBezTo>
                    <a:pt x="700529" y="621233"/>
                    <a:pt x="702980" y="624273"/>
                    <a:pt x="704724" y="627526"/>
                  </a:cubicBezTo>
                  <a:cubicBezTo>
                    <a:pt x="707151" y="624792"/>
                    <a:pt x="708000" y="622765"/>
                    <a:pt x="708353" y="620644"/>
                  </a:cubicBezTo>
                  <a:cubicBezTo>
                    <a:pt x="711676" y="600092"/>
                    <a:pt x="710097" y="579635"/>
                    <a:pt x="705973" y="559437"/>
                  </a:cubicBezTo>
                  <a:cubicBezTo>
                    <a:pt x="702673" y="543269"/>
                    <a:pt x="697960" y="527408"/>
                    <a:pt x="694731" y="511216"/>
                  </a:cubicBezTo>
                  <a:cubicBezTo>
                    <a:pt x="693906" y="507021"/>
                    <a:pt x="696239" y="502213"/>
                    <a:pt x="697135" y="497665"/>
                  </a:cubicBezTo>
                  <a:cubicBezTo>
                    <a:pt x="700387" y="500658"/>
                    <a:pt x="705172" y="503038"/>
                    <a:pt x="706586" y="506738"/>
                  </a:cubicBezTo>
                  <a:cubicBezTo>
                    <a:pt x="712006" y="520714"/>
                    <a:pt x="717168" y="534903"/>
                    <a:pt x="720939" y="549373"/>
                  </a:cubicBezTo>
                  <a:cubicBezTo>
                    <a:pt x="731002" y="588143"/>
                    <a:pt x="738662" y="627266"/>
                    <a:pt x="740029" y="667592"/>
                  </a:cubicBezTo>
                  <a:cubicBezTo>
                    <a:pt x="740760" y="689487"/>
                    <a:pt x="743871" y="711382"/>
                    <a:pt x="747288" y="733064"/>
                  </a:cubicBezTo>
                  <a:cubicBezTo>
                    <a:pt x="748584" y="741243"/>
                    <a:pt x="751907" y="750717"/>
                    <a:pt x="757587" y="756208"/>
                  </a:cubicBezTo>
                  <a:cubicBezTo>
                    <a:pt x="765129" y="763491"/>
                    <a:pt x="767604" y="771598"/>
                    <a:pt x="767510" y="780578"/>
                  </a:cubicBezTo>
                  <a:cubicBezTo>
                    <a:pt x="767297" y="800587"/>
                    <a:pt x="766732" y="820667"/>
                    <a:pt x="764728" y="840559"/>
                  </a:cubicBezTo>
                  <a:cubicBezTo>
                    <a:pt x="760580" y="881733"/>
                    <a:pt x="751153" y="921775"/>
                    <a:pt x="735622" y="960262"/>
                  </a:cubicBezTo>
                  <a:cubicBezTo>
                    <a:pt x="732181" y="968794"/>
                    <a:pt x="729117" y="977491"/>
                    <a:pt x="725888" y="986117"/>
                  </a:cubicBezTo>
                  <a:cubicBezTo>
                    <a:pt x="735645" y="978221"/>
                    <a:pt x="744248" y="969713"/>
                    <a:pt x="752732" y="961087"/>
                  </a:cubicBezTo>
                  <a:cubicBezTo>
                    <a:pt x="761971" y="951707"/>
                    <a:pt x="768806" y="940701"/>
                    <a:pt x="771021" y="927738"/>
                  </a:cubicBezTo>
                  <a:cubicBezTo>
                    <a:pt x="774910" y="904900"/>
                    <a:pt x="778445" y="881968"/>
                    <a:pt x="780943" y="858942"/>
                  </a:cubicBezTo>
                  <a:cubicBezTo>
                    <a:pt x="783112" y="839027"/>
                    <a:pt x="784102" y="818947"/>
                    <a:pt x="784761" y="798914"/>
                  </a:cubicBezTo>
                  <a:cubicBezTo>
                    <a:pt x="785846" y="766484"/>
                    <a:pt x="786317" y="734031"/>
                    <a:pt x="786883" y="701577"/>
                  </a:cubicBezTo>
                  <a:cubicBezTo>
                    <a:pt x="786953" y="697901"/>
                    <a:pt x="785893" y="694224"/>
                    <a:pt x="785351" y="690547"/>
                  </a:cubicBezTo>
                  <a:cubicBezTo>
                    <a:pt x="777880" y="704193"/>
                    <a:pt x="778210" y="720149"/>
                    <a:pt x="769701" y="733583"/>
                  </a:cubicBezTo>
                  <a:cubicBezTo>
                    <a:pt x="762183" y="721775"/>
                    <a:pt x="753180" y="607233"/>
                    <a:pt x="759378" y="596298"/>
                  </a:cubicBezTo>
                  <a:cubicBezTo>
                    <a:pt x="769254" y="611429"/>
                    <a:pt x="778728" y="625923"/>
                    <a:pt x="788202" y="640418"/>
                  </a:cubicBezTo>
                  <a:cubicBezTo>
                    <a:pt x="789381" y="639970"/>
                    <a:pt x="790559" y="639546"/>
                    <a:pt x="791738" y="639098"/>
                  </a:cubicBezTo>
                  <a:cubicBezTo>
                    <a:pt x="788603" y="607941"/>
                    <a:pt x="785445" y="576807"/>
                    <a:pt x="782310" y="545650"/>
                  </a:cubicBezTo>
                  <a:cubicBezTo>
                    <a:pt x="783135" y="545438"/>
                    <a:pt x="783937" y="545225"/>
                    <a:pt x="784761" y="545013"/>
                  </a:cubicBezTo>
                  <a:cubicBezTo>
                    <a:pt x="785987" y="547512"/>
                    <a:pt x="787354" y="549939"/>
                    <a:pt x="788438" y="552508"/>
                  </a:cubicBezTo>
                  <a:cubicBezTo>
                    <a:pt x="792115" y="561134"/>
                    <a:pt x="795037" y="570161"/>
                    <a:pt x="799492" y="578362"/>
                  </a:cubicBezTo>
                  <a:cubicBezTo>
                    <a:pt x="804040" y="586753"/>
                    <a:pt x="809579" y="594742"/>
                    <a:pt x="815589" y="602190"/>
                  </a:cubicBezTo>
                  <a:cubicBezTo>
                    <a:pt x="819666" y="607233"/>
                    <a:pt x="825228" y="609897"/>
                    <a:pt x="832723" y="608270"/>
                  </a:cubicBezTo>
                  <a:cubicBezTo>
                    <a:pt x="835928" y="607587"/>
                    <a:pt x="841113" y="610038"/>
                    <a:pt x="843494" y="612748"/>
                  </a:cubicBezTo>
                  <a:cubicBezTo>
                    <a:pt x="852261" y="622694"/>
                    <a:pt x="845473" y="642350"/>
                    <a:pt x="832487" y="644896"/>
                  </a:cubicBezTo>
                  <a:cubicBezTo>
                    <a:pt x="826336" y="646121"/>
                    <a:pt x="822518" y="649232"/>
                    <a:pt x="820915" y="654888"/>
                  </a:cubicBezTo>
                  <a:cubicBezTo>
                    <a:pt x="817851" y="665801"/>
                    <a:pt x="814222" y="676642"/>
                    <a:pt x="812525" y="687790"/>
                  </a:cubicBezTo>
                  <a:cubicBezTo>
                    <a:pt x="807034" y="723896"/>
                    <a:pt x="805808" y="760333"/>
                    <a:pt x="809697" y="796628"/>
                  </a:cubicBezTo>
                  <a:cubicBezTo>
                    <a:pt x="811394" y="812466"/>
                    <a:pt x="809932" y="830495"/>
                    <a:pt x="828009" y="841549"/>
                  </a:cubicBezTo>
                  <a:cubicBezTo>
                    <a:pt x="822659" y="841148"/>
                    <a:pt x="818723" y="840606"/>
                    <a:pt x="814787" y="840630"/>
                  </a:cubicBezTo>
                  <a:cubicBezTo>
                    <a:pt x="810144" y="840653"/>
                    <a:pt x="805289" y="840418"/>
                    <a:pt x="800953" y="841690"/>
                  </a:cubicBezTo>
                  <a:cubicBezTo>
                    <a:pt x="798054" y="842539"/>
                    <a:pt x="794236" y="845626"/>
                    <a:pt x="793835" y="848172"/>
                  </a:cubicBezTo>
                  <a:cubicBezTo>
                    <a:pt x="793364" y="851165"/>
                    <a:pt x="795626" y="855101"/>
                    <a:pt x="797724" y="857811"/>
                  </a:cubicBezTo>
                  <a:cubicBezTo>
                    <a:pt x="799185" y="859696"/>
                    <a:pt x="802320" y="860592"/>
                    <a:pt x="804889" y="861252"/>
                  </a:cubicBezTo>
                  <a:cubicBezTo>
                    <a:pt x="818935" y="864881"/>
                    <a:pt x="826194" y="889251"/>
                    <a:pt x="815777" y="901436"/>
                  </a:cubicBezTo>
                  <a:cubicBezTo>
                    <a:pt x="809084" y="893211"/>
                    <a:pt x="802461" y="885127"/>
                    <a:pt x="795862" y="877043"/>
                  </a:cubicBezTo>
                  <a:cubicBezTo>
                    <a:pt x="795367" y="881049"/>
                    <a:pt x="796121" y="884349"/>
                    <a:pt x="797300" y="887483"/>
                  </a:cubicBezTo>
                  <a:cubicBezTo>
                    <a:pt x="802414" y="901059"/>
                    <a:pt x="801354" y="914587"/>
                    <a:pt x="794660" y="926913"/>
                  </a:cubicBezTo>
                  <a:cubicBezTo>
                    <a:pt x="786317" y="942256"/>
                    <a:pt x="776395" y="956751"/>
                    <a:pt x="767392" y="971764"/>
                  </a:cubicBezTo>
                  <a:cubicBezTo>
                    <a:pt x="761830" y="981049"/>
                    <a:pt x="755961" y="990241"/>
                    <a:pt x="751554" y="1000092"/>
                  </a:cubicBezTo>
                  <a:cubicBezTo>
                    <a:pt x="747854" y="1008341"/>
                    <a:pt x="750045" y="1011924"/>
                    <a:pt x="757776" y="1016567"/>
                  </a:cubicBezTo>
                  <a:cubicBezTo>
                    <a:pt x="760958" y="1018476"/>
                    <a:pt x="763856" y="1020833"/>
                    <a:pt x="767910" y="1023708"/>
                  </a:cubicBezTo>
                  <a:cubicBezTo>
                    <a:pt x="764021" y="1026395"/>
                    <a:pt x="761806" y="1028351"/>
                    <a:pt x="759261" y="1029624"/>
                  </a:cubicBezTo>
                  <a:cubicBezTo>
                    <a:pt x="746934" y="1035775"/>
                    <a:pt x="740312" y="1045414"/>
                    <a:pt x="739228" y="1059343"/>
                  </a:cubicBezTo>
                  <a:cubicBezTo>
                    <a:pt x="738379" y="1070420"/>
                    <a:pt x="729235" y="1077962"/>
                    <a:pt x="717757" y="1077514"/>
                  </a:cubicBezTo>
                  <a:cubicBezTo>
                    <a:pt x="711276" y="1077255"/>
                    <a:pt x="702343" y="1078151"/>
                    <a:pt x="700694" y="1070585"/>
                  </a:cubicBezTo>
                  <a:cubicBezTo>
                    <a:pt x="699727" y="1066107"/>
                    <a:pt x="704370" y="1059225"/>
                    <a:pt x="708306" y="1055171"/>
                  </a:cubicBezTo>
                  <a:cubicBezTo>
                    <a:pt x="715494" y="1047771"/>
                    <a:pt x="724168" y="1041785"/>
                    <a:pt x="731992" y="1034974"/>
                  </a:cubicBezTo>
                  <a:cubicBezTo>
                    <a:pt x="740712" y="1027408"/>
                    <a:pt x="741137" y="1022482"/>
                    <a:pt x="733713" y="1013597"/>
                  </a:cubicBezTo>
                  <a:cubicBezTo>
                    <a:pt x="728952" y="1007894"/>
                    <a:pt x="723908" y="1002402"/>
                    <a:pt x="718558" y="997241"/>
                  </a:cubicBezTo>
                  <a:cubicBezTo>
                    <a:pt x="706185" y="985315"/>
                    <a:pt x="704394" y="972023"/>
                    <a:pt x="712148" y="956915"/>
                  </a:cubicBezTo>
                  <a:cubicBezTo>
                    <a:pt x="724144" y="933559"/>
                    <a:pt x="733359" y="909213"/>
                    <a:pt x="738898" y="883430"/>
                  </a:cubicBezTo>
                  <a:cubicBezTo>
                    <a:pt x="745662" y="851966"/>
                    <a:pt x="751460" y="820385"/>
                    <a:pt x="751200" y="788049"/>
                  </a:cubicBezTo>
                  <a:cubicBezTo>
                    <a:pt x="751153" y="782463"/>
                    <a:pt x="750163" y="776689"/>
                    <a:pt x="748490" y="771339"/>
                  </a:cubicBezTo>
                  <a:cubicBezTo>
                    <a:pt x="746817" y="765966"/>
                    <a:pt x="743140" y="765612"/>
                    <a:pt x="740053" y="770349"/>
                  </a:cubicBezTo>
                  <a:cubicBezTo>
                    <a:pt x="737813" y="773790"/>
                    <a:pt x="735810" y="777820"/>
                    <a:pt x="735150" y="781827"/>
                  </a:cubicBezTo>
                  <a:cubicBezTo>
                    <a:pt x="733218" y="793493"/>
                    <a:pt x="731332" y="805230"/>
                    <a:pt x="730649" y="817014"/>
                  </a:cubicBezTo>
                  <a:cubicBezTo>
                    <a:pt x="728952" y="846757"/>
                    <a:pt x="725487" y="876289"/>
                    <a:pt x="714552" y="904099"/>
                  </a:cubicBezTo>
                  <a:cubicBezTo>
                    <a:pt x="701000" y="938532"/>
                    <a:pt x="685846" y="972329"/>
                    <a:pt x="671492" y="1006432"/>
                  </a:cubicBezTo>
                  <a:cubicBezTo>
                    <a:pt x="667910" y="1014941"/>
                    <a:pt x="664776" y="1023614"/>
                    <a:pt x="661452" y="1032216"/>
                  </a:cubicBezTo>
                  <a:cubicBezTo>
                    <a:pt x="662136" y="1032640"/>
                    <a:pt x="662819" y="1033064"/>
                    <a:pt x="663526" y="1033489"/>
                  </a:cubicBezTo>
                  <a:cubicBezTo>
                    <a:pt x="666449" y="1030283"/>
                    <a:pt x="669206" y="1026937"/>
                    <a:pt x="672341" y="1023944"/>
                  </a:cubicBezTo>
                  <a:cubicBezTo>
                    <a:pt x="680331" y="1016307"/>
                    <a:pt x="688179" y="1008483"/>
                    <a:pt x="696734" y="1001507"/>
                  </a:cubicBezTo>
                  <a:cubicBezTo>
                    <a:pt x="698926" y="999715"/>
                    <a:pt x="704606" y="999362"/>
                    <a:pt x="706656" y="1000964"/>
                  </a:cubicBezTo>
                  <a:cubicBezTo>
                    <a:pt x="708683" y="1002567"/>
                    <a:pt x="709037" y="1007564"/>
                    <a:pt x="708518" y="1010816"/>
                  </a:cubicBezTo>
                  <a:cubicBezTo>
                    <a:pt x="707882" y="1014823"/>
                    <a:pt x="706232" y="1019018"/>
                    <a:pt x="703922" y="1022388"/>
                  </a:cubicBezTo>
                  <a:cubicBezTo>
                    <a:pt x="698596" y="1030118"/>
                    <a:pt x="692374" y="1037212"/>
                    <a:pt x="686953" y="1044849"/>
                  </a:cubicBezTo>
                  <a:cubicBezTo>
                    <a:pt x="678964" y="1056114"/>
                    <a:pt x="671186" y="1067545"/>
                    <a:pt x="663762" y="1079188"/>
                  </a:cubicBezTo>
                  <a:cubicBezTo>
                    <a:pt x="662419" y="1081309"/>
                    <a:pt x="663149" y="1084773"/>
                    <a:pt x="662914" y="1087601"/>
                  </a:cubicBezTo>
                  <a:cubicBezTo>
                    <a:pt x="665671" y="1087814"/>
                    <a:pt x="668546" y="1088662"/>
                    <a:pt x="671162" y="1088120"/>
                  </a:cubicBezTo>
                  <a:cubicBezTo>
                    <a:pt x="676465" y="1087036"/>
                    <a:pt x="681509" y="1084726"/>
                    <a:pt x="686835" y="1083831"/>
                  </a:cubicBezTo>
                  <a:cubicBezTo>
                    <a:pt x="689970" y="1083312"/>
                    <a:pt x="695367" y="1083501"/>
                    <a:pt x="696263" y="1085198"/>
                  </a:cubicBezTo>
                  <a:cubicBezTo>
                    <a:pt x="697583" y="1087743"/>
                    <a:pt x="696899" y="1092574"/>
                    <a:pt x="695202" y="1095214"/>
                  </a:cubicBezTo>
                  <a:cubicBezTo>
                    <a:pt x="688744" y="1105136"/>
                    <a:pt x="681674" y="1114681"/>
                    <a:pt x="674533" y="1124132"/>
                  </a:cubicBezTo>
                  <a:cubicBezTo>
                    <a:pt x="669607" y="1130684"/>
                    <a:pt x="664186" y="1136859"/>
                    <a:pt x="659001" y="1143223"/>
                  </a:cubicBezTo>
                  <a:cubicBezTo>
                    <a:pt x="662089" y="1142963"/>
                    <a:pt x="664139" y="1141785"/>
                    <a:pt x="666072" y="1140394"/>
                  </a:cubicBezTo>
                  <a:cubicBezTo>
                    <a:pt x="724662" y="1098160"/>
                    <a:pt x="775994" y="1048078"/>
                    <a:pt x="823319" y="993800"/>
                  </a:cubicBezTo>
                  <a:cubicBezTo>
                    <a:pt x="832369" y="983430"/>
                    <a:pt x="839888" y="971646"/>
                    <a:pt x="847571" y="960168"/>
                  </a:cubicBezTo>
                  <a:cubicBezTo>
                    <a:pt x="849173" y="957764"/>
                    <a:pt x="848396" y="953781"/>
                    <a:pt x="848702" y="950529"/>
                  </a:cubicBezTo>
                  <a:cubicBezTo>
                    <a:pt x="844955" y="950269"/>
                    <a:pt x="839817" y="948313"/>
                    <a:pt x="837743" y="950034"/>
                  </a:cubicBezTo>
                  <a:cubicBezTo>
                    <a:pt x="832511" y="954441"/>
                    <a:pt x="827349" y="959909"/>
                    <a:pt x="824498" y="966036"/>
                  </a:cubicBezTo>
                  <a:cubicBezTo>
                    <a:pt x="818299" y="979258"/>
                    <a:pt x="811040" y="991443"/>
                    <a:pt x="799303" y="1000352"/>
                  </a:cubicBezTo>
                  <a:cubicBezTo>
                    <a:pt x="792044" y="1005867"/>
                    <a:pt x="784149" y="1010415"/>
                    <a:pt x="773001" y="1008954"/>
                  </a:cubicBezTo>
                  <a:cubicBezTo>
                    <a:pt x="775028" y="1004170"/>
                    <a:pt x="776230" y="999833"/>
                    <a:pt x="778539" y="996227"/>
                  </a:cubicBezTo>
                  <a:cubicBezTo>
                    <a:pt x="786128" y="984349"/>
                    <a:pt x="794094" y="972730"/>
                    <a:pt x="801966" y="961040"/>
                  </a:cubicBezTo>
                  <a:cubicBezTo>
                    <a:pt x="817922" y="937354"/>
                    <a:pt x="832888" y="913456"/>
                    <a:pt x="834302" y="883500"/>
                  </a:cubicBezTo>
                  <a:cubicBezTo>
                    <a:pt x="834891" y="871056"/>
                    <a:pt x="840194" y="867592"/>
                    <a:pt x="852968" y="867922"/>
                  </a:cubicBezTo>
                  <a:cubicBezTo>
                    <a:pt x="856904" y="868016"/>
                    <a:pt x="860816" y="868935"/>
                    <a:pt x="864752" y="869030"/>
                  </a:cubicBezTo>
                  <a:cubicBezTo>
                    <a:pt x="873826" y="869289"/>
                    <a:pt x="882970" y="869949"/>
                    <a:pt x="891950" y="869030"/>
                  </a:cubicBezTo>
                  <a:cubicBezTo>
                    <a:pt x="895202" y="868700"/>
                    <a:pt x="900576" y="864222"/>
                    <a:pt x="900505" y="861794"/>
                  </a:cubicBezTo>
                  <a:cubicBezTo>
                    <a:pt x="900317" y="857623"/>
                    <a:pt x="897771" y="851542"/>
                    <a:pt x="894354" y="849656"/>
                  </a:cubicBezTo>
                  <a:close/>
                  <a:moveTo>
                    <a:pt x="443917" y="128492"/>
                  </a:moveTo>
                  <a:cubicBezTo>
                    <a:pt x="470644" y="147676"/>
                    <a:pt x="494566" y="169595"/>
                    <a:pt x="510403" y="199055"/>
                  </a:cubicBezTo>
                  <a:cubicBezTo>
                    <a:pt x="515023" y="207634"/>
                    <a:pt x="516578" y="216448"/>
                    <a:pt x="513255" y="226111"/>
                  </a:cubicBezTo>
                  <a:cubicBezTo>
                    <a:pt x="510710" y="233441"/>
                    <a:pt x="512878" y="235892"/>
                    <a:pt x="520750" y="234714"/>
                  </a:cubicBezTo>
                  <a:cubicBezTo>
                    <a:pt x="526783" y="233818"/>
                    <a:pt x="532605" y="231556"/>
                    <a:pt x="538544" y="230047"/>
                  </a:cubicBezTo>
                  <a:cubicBezTo>
                    <a:pt x="541325" y="229340"/>
                    <a:pt x="544177" y="228963"/>
                    <a:pt x="547005" y="228445"/>
                  </a:cubicBezTo>
                  <a:cubicBezTo>
                    <a:pt x="547264" y="229057"/>
                    <a:pt x="547547" y="229670"/>
                    <a:pt x="547806" y="230259"/>
                  </a:cubicBezTo>
                  <a:cubicBezTo>
                    <a:pt x="538332" y="240865"/>
                    <a:pt x="528999" y="251636"/>
                    <a:pt x="519171" y="261888"/>
                  </a:cubicBezTo>
                  <a:cubicBezTo>
                    <a:pt x="517898" y="263208"/>
                    <a:pt x="513255" y="263019"/>
                    <a:pt x="511440" y="261723"/>
                  </a:cubicBezTo>
                  <a:cubicBezTo>
                    <a:pt x="508589" y="259673"/>
                    <a:pt x="506043" y="256444"/>
                    <a:pt x="504700" y="253168"/>
                  </a:cubicBezTo>
                  <a:cubicBezTo>
                    <a:pt x="490653" y="219041"/>
                    <a:pt x="468806" y="189675"/>
                    <a:pt x="448207" y="159531"/>
                  </a:cubicBezTo>
                  <a:cubicBezTo>
                    <a:pt x="443093" y="152036"/>
                    <a:pt x="438945" y="143835"/>
                    <a:pt x="434797" y="135727"/>
                  </a:cubicBezTo>
                  <a:cubicBezTo>
                    <a:pt x="433430" y="133088"/>
                    <a:pt x="433453" y="129741"/>
                    <a:pt x="432345" y="124320"/>
                  </a:cubicBezTo>
                  <a:cubicBezTo>
                    <a:pt x="437554" y="126111"/>
                    <a:pt x="441254" y="126559"/>
                    <a:pt x="443917" y="128492"/>
                  </a:cubicBezTo>
                  <a:close/>
                  <a:moveTo>
                    <a:pt x="457634" y="61511"/>
                  </a:moveTo>
                  <a:cubicBezTo>
                    <a:pt x="445921" y="53993"/>
                    <a:pt x="435598" y="44235"/>
                    <a:pt x="425086" y="34997"/>
                  </a:cubicBezTo>
                  <a:cubicBezTo>
                    <a:pt x="423107" y="33252"/>
                    <a:pt x="422918" y="29458"/>
                    <a:pt x="421928" y="26606"/>
                  </a:cubicBezTo>
                  <a:cubicBezTo>
                    <a:pt x="425157" y="26465"/>
                    <a:pt x="428904" y="25216"/>
                    <a:pt x="431497" y="26441"/>
                  </a:cubicBezTo>
                  <a:cubicBezTo>
                    <a:pt x="437200" y="29081"/>
                    <a:pt x="443658" y="31909"/>
                    <a:pt x="447382" y="36576"/>
                  </a:cubicBezTo>
                  <a:cubicBezTo>
                    <a:pt x="456691" y="48336"/>
                    <a:pt x="468240" y="49703"/>
                    <a:pt x="481815" y="47959"/>
                  </a:cubicBezTo>
                  <a:cubicBezTo>
                    <a:pt x="490700" y="46828"/>
                    <a:pt x="499845" y="46969"/>
                    <a:pt x="508801" y="47653"/>
                  </a:cubicBezTo>
                  <a:cubicBezTo>
                    <a:pt x="511912" y="47888"/>
                    <a:pt x="515494" y="50929"/>
                    <a:pt x="517568" y="53686"/>
                  </a:cubicBezTo>
                  <a:cubicBezTo>
                    <a:pt x="523319" y="61299"/>
                    <a:pt x="521975" y="64080"/>
                    <a:pt x="512855" y="66389"/>
                  </a:cubicBezTo>
                  <a:cubicBezTo>
                    <a:pt x="504771" y="68440"/>
                    <a:pt x="496781" y="70844"/>
                    <a:pt x="486552" y="73719"/>
                  </a:cubicBezTo>
                  <a:cubicBezTo>
                    <a:pt x="477738" y="70137"/>
                    <a:pt x="466708" y="67332"/>
                    <a:pt x="457634" y="61511"/>
                  </a:cubicBezTo>
                  <a:close/>
                  <a:moveTo>
                    <a:pt x="867415" y="745720"/>
                  </a:moveTo>
                  <a:cubicBezTo>
                    <a:pt x="866991" y="749821"/>
                    <a:pt x="866261" y="754158"/>
                    <a:pt x="864469" y="757787"/>
                  </a:cubicBezTo>
                  <a:cubicBezTo>
                    <a:pt x="857493" y="771952"/>
                    <a:pt x="857587" y="786800"/>
                    <a:pt x="858954" y="801954"/>
                  </a:cubicBezTo>
                  <a:cubicBezTo>
                    <a:pt x="859520" y="808082"/>
                    <a:pt x="859049" y="814281"/>
                    <a:pt x="859049" y="820455"/>
                  </a:cubicBezTo>
                  <a:cubicBezTo>
                    <a:pt x="857540" y="820785"/>
                    <a:pt x="856032" y="821092"/>
                    <a:pt x="854500" y="821422"/>
                  </a:cubicBezTo>
                  <a:cubicBezTo>
                    <a:pt x="838945" y="797901"/>
                    <a:pt x="832959" y="770255"/>
                    <a:pt x="821269" y="745061"/>
                  </a:cubicBezTo>
                  <a:cubicBezTo>
                    <a:pt x="822023" y="744377"/>
                    <a:pt x="822801" y="743694"/>
                    <a:pt x="823555" y="742987"/>
                  </a:cubicBezTo>
                  <a:cubicBezTo>
                    <a:pt x="826124" y="743788"/>
                    <a:pt x="828811" y="744330"/>
                    <a:pt x="831238" y="745438"/>
                  </a:cubicBezTo>
                  <a:cubicBezTo>
                    <a:pt x="840359" y="749538"/>
                    <a:pt x="848961" y="748007"/>
                    <a:pt x="853039" y="741313"/>
                  </a:cubicBezTo>
                  <a:cubicBezTo>
                    <a:pt x="857399" y="734172"/>
                    <a:pt x="855749" y="725782"/>
                    <a:pt x="847241" y="720149"/>
                  </a:cubicBezTo>
                  <a:cubicBezTo>
                    <a:pt x="831804" y="709897"/>
                    <a:pt x="830979" y="675888"/>
                    <a:pt x="839723" y="665141"/>
                  </a:cubicBezTo>
                  <a:cubicBezTo>
                    <a:pt x="841962" y="662407"/>
                    <a:pt x="846015" y="660074"/>
                    <a:pt x="849480" y="659626"/>
                  </a:cubicBezTo>
                  <a:cubicBezTo>
                    <a:pt x="857517" y="658589"/>
                    <a:pt x="857470" y="661252"/>
                    <a:pt x="856527" y="669077"/>
                  </a:cubicBezTo>
                  <a:cubicBezTo>
                    <a:pt x="855396" y="678551"/>
                    <a:pt x="856315" y="688732"/>
                    <a:pt x="858577" y="698066"/>
                  </a:cubicBezTo>
                  <a:cubicBezTo>
                    <a:pt x="862490" y="713809"/>
                    <a:pt x="869159" y="728987"/>
                    <a:pt x="867415" y="7457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012;p26"/>
            <p:cNvSpPr/>
            <p:nvPr/>
          </p:nvSpPr>
          <p:spPr>
            <a:xfrm>
              <a:off x="342903" y="2442120"/>
              <a:ext cx="1122602" cy="585900"/>
            </a:xfrm>
            <a:custGeom>
              <a:avLst/>
              <a:gdLst/>
              <a:ahLst/>
              <a:cxnLst/>
              <a:rect l="l" t="t" r="r" b="b"/>
              <a:pathLst>
                <a:path w="1122602" h="585900" extrusionOk="0">
                  <a:moveTo>
                    <a:pt x="1037851" y="440319"/>
                  </a:moveTo>
                  <a:cubicBezTo>
                    <a:pt x="1032172" y="434356"/>
                    <a:pt x="1025313" y="429313"/>
                    <a:pt x="1020600" y="422690"/>
                  </a:cubicBezTo>
                  <a:cubicBezTo>
                    <a:pt x="1014896" y="414701"/>
                    <a:pt x="1010984" y="405462"/>
                    <a:pt x="1006105" y="396883"/>
                  </a:cubicBezTo>
                  <a:cubicBezTo>
                    <a:pt x="1003300" y="391957"/>
                    <a:pt x="1000543" y="386890"/>
                    <a:pt x="996913" y="382577"/>
                  </a:cubicBezTo>
                  <a:cubicBezTo>
                    <a:pt x="994981" y="380291"/>
                    <a:pt x="991304" y="379466"/>
                    <a:pt x="988405" y="378005"/>
                  </a:cubicBezTo>
                  <a:cubicBezTo>
                    <a:pt x="986897" y="380951"/>
                    <a:pt x="984422" y="383779"/>
                    <a:pt x="984069" y="386843"/>
                  </a:cubicBezTo>
                  <a:cubicBezTo>
                    <a:pt x="982867" y="397637"/>
                    <a:pt x="986755" y="407088"/>
                    <a:pt x="992600" y="416091"/>
                  </a:cubicBezTo>
                  <a:cubicBezTo>
                    <a:pt x="996183" y="421583"/>
                    <a:pt x="999129" y="427616"/>
                    <a:pt x="1001439" y="433744"/>
                  </a:cubicBezTo>
                  <a:cubicBezTo>
                    <a:pt x="1002287" y="436006"/>
                    <a:pt x="1001439" y="440366"/>
                    <a:pt x="999718" y="441710"/>
                  </a:cubicBezTo>
                  <a:cubicBezTo>
                    <a:pt x="998233" y="442888"/>
                    <a:pt x="994227" y="441663"/>
                    <a:pt x="991752" y="440579"/>
                  </a:cubicBezTo>
                  <a:cubicBezTo>
                    <a:pt x="988641" y="439212"/>
                    <a:pt x="985601" y="437232"/>
                    <a:pt x="983079" y="434922"/>
                  </a:cubicBezTo>
                  <a:cubicBezTo>
                    <a:pt x="965544" y="418896"/>
                    <a:pt x="948316" y="402563"/>
                    <a:pt x="930687" y="386631"/>
                  </a:cubicBezTo>
                  <a:cubicBezTo>
                    <a:pt x="919515" y="376544"/>
                    <a:pt x="908273" y="366409"/>
                    <a:pt x="896277" y="357359"/>
                  </a:cubicBezTo>
                  <a:cubicBezTo>
                    <a:pt x="885318" y="349110"/>
                    <a:pt x="872756" y="346824"/>
                    <a:pt x="859086" y="351090"/>
                  </a:cubicBezTo>
                  <a:cubicBezTo>
                    <a:pt x="853571" y="352810"/>
                    <a:pt x="847279" y="353447"/>
                    <a:pt x="841575" y="352693"/>
                  </a:cubicBezTo>
                  <a:cubicBezTo>
                    <a:pt x="838346" y="352268"/>
                    <a:pt x="834905" y="348497"/>
                    <a:pt x="832808" y="345410"/>
                  </a:cubicBezTo>
                  <a:cubicBezTo>
                    <a:pt x="829697" y="340791"/>
                    <a:pt x="828660" y="334592"/>
                    <a:pt x="825077" y="330538"/>
                  </a:cubicBezTo>
                  <a:cubicBezTo>
                    <a:pt x="812633" y="316468"/>
                    <a:pt x="799341" y="303129"/>
                    <a:pt x="786614" y="289318"/>
                  </a:cubicBezTo>
                  <a:cubicBezTo>
                    <a:pt x="776574" y="278429"/>
                    <a:pt x="766628" y="267399"/>
                    <a:pt x="757106" y="256039"/>
                  </a:cubicBezTo>
                  <a:cubicBezTo>
                    <a:pt x="754349" y="252763"/>
                    <a:pt x="753194" y="248120"/>
                    <a:pt x="751309" y="244114"/>
                  </a:cubicBezTo>
                  <a:cubicBezTo>
                    <a:pt x="752063" y="243407"/>
                    <a:pt x="752841" y="242676"/>
                    <a:pt x="753595" y="241969"/>
                  </a:cubicBezTo>
                  <a:cubicBezTo>
                    <a:pt x="758780" y="244891"/>
                    <a:pt x="764507" y="247154"/>
                    <a:pt x="769032" y="250901"/>
                  </a:cubicBezTo>
                  <a:cubicBezTo>
                    <a:pt x="781995" y="261625"/>
                    <a:pt x="794062" y="273456"/>
                    <a:pt x="807236" y="283897"/>
                  </a:cubicBezTo>
                  <a:cubicBezTo>
                    <a:pt x="818808" y="293065"/>
                    <a:pt x="831087" y="301432"/>
                    <a:pt x="843626" y="309256"/>
                  </a:cubicBezTo>
                  <a:cubicBezTo>
                    <a:pt x="850861" y="313781"/>
                    <a:pt x="859228" y="314088"/>
                    <a:pt x="867948" y="312132"/>
                  </a:cubicBezTo>
                  <a:cubicBezTo>
                    <a:pt x="881759" y="309021"/>
                    <a:pt x="893614" y="312603"/>
                    <a:pt x="903041" y="324057"/>
                  </a:cubicBezTo>
                  <a:cubicBezTo>
                    <a:pt x="919562" y="344137"/>
                    <a:pt x="936343" y="363982"/>
                    <a:pt x="953524" y="383496"/>
                  </a:cubicBezTo>
                  <a:cubicBezTo>
                    <a:pt x="956258" y="386607"/>
                    <a:pt x="961608" y="387409"/>
                    <a:pt x="965733" y="389270"/>
                  </a:cubicBezTo>
                  <a:cubicBezTo>
                    <a:pt x="965591" y="384368"/>
                    <a:pt x="965615" y="379443"/>
                    <a:pt x="965167" y="374540"/>
                  </a:cubicBezTo>
                  <a:cubicBezTo>
                    <a:pt x="965026" y="372985"/>
                    <a:pt x="963682" y="371429"/>
                    <a:pt x="962645" y="370062"/>
                  </a:cubicBezTo>
                  <a:cubicBezTo>
                    <a:pt x="955575" y="360847"/>
                    <a:pt x="948976" y="351208"/>
                    <a:pt x="941245" y="342558"/>
                  </a:cubicBezTo>
                  <a:cubicBezTo>
                    <a:pt x="896371" y="292429"/>
                    <a:pt x="846949" y="247036"/>
                    <a:pt x="795075" y="204330"/>
                  </a:cubicBezTo>
                  <a:cubicBezTo>
                    <a:pt x="770635" y="184203"/>
                    <a:pt x="745817" y="164477"/>
                    <a:pt x="717135" y="150430"/>
                  </a:cubicBezTo>
                  <a:cubicBezTo>
                    <a:pt x="670328" y="127522"/>
                    <a:pt x="620906" y="112249"/>
                    <a:pt x="570352" y="100418"/>
                  </a:cubicBezTo>
                  <a:cubicBezTo>
                    <a:pt x="546548" y="94856"/>
                    <a:pt x="522579" y="89482"/>
                    <a:pt x="497856" y="91415"/>
                  </a:cubicBezTo>
                  <a:cubicBezTo>
                    <a:pt x="494273" y="91698"/>
                    <a:pt x="490927" y="94880"/>
                    <a:pt x="487486" y="96741"/>
                  </a:cubicBezTo>
                  <a:cubicBezTo>
                    <a:pt x="489748" y="99758"/>
                    <a:pt x="491422" y="104425"/>
                    <a:pt x="494415" y="105509"/>
                  </a:cubicBezTo>
                  <a:cubicBezTo>
                    <a:pt x="503818" y="108973"/>
                    <a:pt x="513623" y="112815"/>
                    <a:pt x="523451" y="113404"/>
                  </a:cubicBezTo>
                  <a:cubicBezTo>
                    <a:pt x="557601" y="115455"/>
                    <a:pt x="591327" y="119603"/>
                    <a:pt x="623969" y="130208"/>
                  </a:cubicBezTo>
                  <a:cubicBezTo>
                    <a:pt x="653830" y="139895"/>
                    <a:pt x="683574" y="149746"/>
                    <a:pt x="707566" y="171641"/>
                  </a:cubicBezTo>
                  <a:cubicBezTo>
                    <a:pt x="712822" y="176426"/>
                    <a:pt x="720411" y="178782"/>
                    <a:pt x="727128" y="181823"/>
                  </a:cubicBezTo>
                  <a:cubicBezTo>
                    <a:pt x="733774" y="184840"/>
                    <a:pt x="741363" y="186301"/>
                    <a:pt x="747373" y="190213"/>
                  </a:cubicBezTo>
                  <a:cubicBezTo>
                    <a:pt x="779614" y="211236"/>
                    <a:pt x="808768" y="236195"/>
                    <a:pt x="836626" y="262638"/>
                  </a:cubicBezTo>
                  <a:cubicBezTo>
                    <a:pt x="846289" y="271830"/>
                    <a:pt x="855197" y="281823"/>
                    <a:pt x="864177" y="291722"/>
                  </a:cubicBezTo>
                  <a:cubicBezTo>
                    <a:pt x="866180" y="293937"/>
                    <a:pt x="867029" y="297213"/>
                    <a:pt x="868419" y="299994"/>
                  </a:cubicBezTo>
                  <a:cubicBezTo>
                    <a:pt x="867618" y="300701"/>
                    <a:pt x="866817" y="301432"/>
                    <a:pt x="866015" y="302139"/>
                  </a:cubicBezTo>
                  <a:cubicBezTo>
                    <a:pt x="856847" y="296553"/>
                    <a:pt x="847137" y="291651"/>
                    <a:pt x="838582" y="285217"/>
                  </a:cubicBezTo>
                  <a:cubicBezTo>
                    <a:pt x="807542" y="261837"/>
                    <a:pt x="777139" y="237656"/>
                    <a:pt x="745982" y="214441"/>
                  </a:cubicBezTo>
                  <a:cubicBezTo>
                    <a:pt x="736178" y="207135"/>
                    <a:pt x="724912" y="201762"/>
                    <a:pt x="714118" y="195869"/>
                  </a:cubicBezTo>
                  <a:cubicBezTo>
                    <a:pt x="705162" y="190967"/>
                    <a:pt x="695711" y="186961"/>
                    <a:pt x="686849" y="181870"/>
                  </a:cubicBezTo>
                  <a:cubicBezTo>
                    <a:pt x="680038" y="177958"/>
                    <a:pt x="674240" y="172207"/>
                    <a:pt x="667288" y="168648"/>
                  </a:cubicBezTo>
                  <a:cubicBezTo>
                    <a:pt x="645935" y="157783"/>
                    <a:pt x="622862" y="152551"/>
                    <a:pt x="599270" y="149393"/>
                  </a:cubicBezTo>
                  <a:cubicBezTo>
                    <a:pt x="590502" y="148214"/>
                    <a:pt x="581735" y="147130"/>
                    <a:pt x="572944" y="145999"/>
                  </a:cubicBezTo>
                  <a:cubicBezTo>
                    <a:pt x="572756" y="146848"/>
                    <a:pt x="572543" y="147672"/>
                    <a:pt x="572355" y="148521"/>
                  </a:cubicBezTo>
                  <a:cubicBezTo>
                    <a:pt x="583974" y="153729"/>
                    <a:pt x="595570" y="158962"/>
                    <a:pt x="607189" y="164147"/>
                  </a:cubicBezTo>
                  <a:cubicBezTo>
                    <a:pt x="647349" y="182082"/>
                    <a:pt x="687651" y="199711"/>
                    <a:pt x="724158" y="224670"/>
                  </a:cubicBezTo>
                  <a:cubicBezTo>
                    <a:pt x="728612" y="227710"/>
                    <a:pt x="732690" y="231481"/>
                    <a:pt x="736249" y="235535"/>
                  </a:cubicBezTo>
                  <a:cubicBezTo>
                    <a:pt x="737663" y="237137"/>
                    <a:pt x="737168" y="240390"/>
                    <a:pt x="737568" y="242888"/>
                  </a:cubicBezTo>
                  <a:cubicBezTo>
                    <a:pt x="734882" y="243242"/>
                    <a:pt x="732030" y="244326"/>
                    <a:pt x="729532" y="243784"/>
                  </a:cubicBezTo>
                  <a:cubicBezTo>
                    <a:pt x="727033" y="243242"/>
                    <a:pt x="724889" y="241097"/>
                    <a:pt x="722555" y="239683"/>
                  </a:cubicBezTo>
                  <a:cubicBezTo>
                    <a:pt x="717088" y="236313"/>
                    <a:pt x="711879" y="232400"/>
                    <a:pt x="706105" y="229713"/>
                  </a:cubicBezTo>
                  <a:cubicBezTo>
                    <a:pt x="652770" y="204778"/>
                    <a:pt x="597573" y="185052"/>
                    <a:pt x="540396" y="170981"/>
                  </a:cubicBezTo>
                  <a:cubicBezTo>
                    <a:pt x="533915" y="169379"/>
                    <a:pt x="526727" y="169497"/>
                    <a:pt x="520033" y="170251"/>
                  </a:cubicBezTo>
                  <a:cubicBezTo>
                    <a:pt x="514872" y="170840"/>
                    <a:pt x="512444" y="175318"/>
                    <a:pt x="515037" y="180338"/>
                  </a:cubicBezTo>
                  <a:cubicBezTo>
                    <a:pt x="518831" y="187644"/>
                    <a:pt x="515296" y="191014"/>
                    <a:pt x="508980" y="192947"/>
                  </a:cubicBezTo>
                  <a:cubicBezTo>
                    <a:pt x="495357" y="197142"/>
                    <a:pt x="481641" y="197024"/>
                    <a:pt x="468230" y="192216"/>
                  </a:cubicBezTo>
                  <a:cubicBezTo>
                    <a:pt x="462032" y="190001"/>
                    <a:pt x="458355" y="185806"/>
                    <a:pt x="458025" y="178311"/>
                  </a:cubicBezTo>
                  <a:cubicBezTo>
                    <a:pt x="457884" y="175059"/>
                    <a:pt x="454396" y="170722"/>
                    <a:pt x="451285" y="169143"/>
                  </a:cubicBezTo>
                  <a:cubicBezTo>
                    <a:pt x="446830" y="166904"/>
                    <a:pt x="441363" y="166008"/>
                    <a:pt x="436272" y="165867"/>
                  </a:cubicBezTo>
                  <a:cubicBezTo>
                    <a:pt x="422154" y="165466"/>
                    <a:pt x="408037" y="165844"/>
                    <a:pt x="393920" y="165679"/>
                  </a:cubicBezTo>
                  <a:cubicBezTo>
                    <a:pt x="389937" y="165631"/>
                    <a:pt x="385954" y="164712"/>
                    <a:pt x="381146" y="164076"/>
                  </a:cubicBezTo>
                  <a:cubicBezTo>
                    <a:pt x="396701" y="148662"/>
                    <a:pt x="396041" y="148969"/>
                    <a:pt x="387509" y="129431"/>
                  </a:cubicBezTo>
                  <a:cubicBezTo>
                    <a:pt x="383173" y="119485"/>
                    <a:pt x="381004" y="108384"/>
                    <a:pt x="379213" y="97566"/>
                  </a:cubicBezTo>
                  <a:cubicBezTo>
                    <a:pt x="378270" y="91910"/>
                    <a:pt x="380816" y="86395"/>
                    <a:pt x="388263" y="85429"/>
                  </a:cubicBezTo>
                  <a:cubicBezTo>
                    <a:pt x="406859" y="83001"/>
                    <a:pt x="425383" y="79796"/>
                    <a:pt x="444026" y="77887"/>
                  </a:cubicBezTo>
                  <a:cubicBezTo>
                    <a:pt x="489442" y="73244"/>
                    <a:pt x="534740" y="71783"/>
                    <a:pt x="579638" y="83425"/>
                  </a:cubicBezTo>
                  <a:cubicBezTo>
                    <a:pt x="595193" y="87456"/>
                    <a:pt x="610135" y="86206"/>
                    <a:pt x="620246" y="70369"/>
                  </a:cubicBezTo>
                  <a:cubicBezTo>
                    <a:pt x="623993" y="64500"/>
                    <a:pt x="631087" y="62945"/>
                    <a:pt x="637568" y="64288"/>
                  </a:cubicBezTo>
                  <a:cubicBezTo>
                    <a:pt x="650554" y="66998"/>
                    <a:pt x="663328" y="70675"/>
                    <a:pt x="676197" y="73951"/>
                  </a:cubicBezTo>
                  <a:cubicBezTo>
                    <a:pt x="683574" y="75836"/>
                    <a:pt x="690903" y="78028"/>
                    <a:pt x="698351" y="79560"/>
                  </a:cubicBezTo>
                  <a:cubicBezTo>
                    <a:pt x="702876" y="80503"/>
                    <a:pt x="704973" y="77651"/>
                    <a:pt x="704031" y="73385"/>
                  </a:cubicBezTo>
                  <a:cubicBezTo>
                    <a:pt x="701344" y="61177"/>
                    <a:pt x="697361" y="49676"/>
                    <a:pt x="687156" y="41262"/>
                  </a:cubicBezTo>
                  <a:cubicBezTo>
                    <a:pt x="672968" y="29548"/>
                    <a:pt x="656659" y="22030"/>
                    <a:pt x="639194" y="17151"/>
                  </a:cubicBezTo>
                  <a:cubicBezTo>
                    <a:pt x="619727" y="11707"/>
                    <a:pt x="600048" y="8243"/>
                    <a:pt x="580792" y="18424"/>
                  </a:cubicBezTo>
                  <a:cubicBezTo>
                    <a:pt x="580156" y="18754"/>
                    <a:pt x="579048" y="18165"/>
                    <a:pt x="577894" y="17953"/>
                  </a:cubicBezTo>
                  <a:cubicBezTo>
                    <a:pt x="578223" y="16609"/>
                    <a:pt x="578365" y="15643"/>
                    <a:pt x="578718" y="14747"/>
                  </a:cubicBezTo>
                  <a:cubicBezTo>
                    <a:pt x="582419" y="5650"/>
                    <a:pt x="581287" y="2115"/>
                    <a:pt x="571813" y="677"/>
                  </a:cubicBezTo>
                  <a:cubicBezTo>
                    <a:pt x="563682" y="-548"/>
                    <a:pt x="555150" y="112"/>
                    <a:pt x="546901" y="913"/>
                  </a:cubicBezTo>
                  <a:cubicBezTo>
                    <a:pt x="543743" y="1219"/>
                    <a:pt x="538629" y="3977"/>
                    <a:pt x="538393" y="6098"/>
                  </a:cubicBezTo>
                  <a:cubicBezTo>
                    <a:pt x="538016" y="9185"/>
                    <a:pt x="540373" y="13923"/>
                    <a:pt x="543060" y="15808"/>
                  </a:cubicBezTo>
                  <a:cubicBezTo>
                    <a:pt x="551544" y="21724"/>
                    <a:pt x="560736" y="26555"/>
                    <a:pt x="569597" y="31929"/>
                  </a:cubicBezTo>
                  <a:cubicBezTo>
                    <a:pt x="572261" y="33555"/>
                    <a:pt x="574688" y="35582"/>
                    <a:pt x="577210" y="37420"/>
                  </a:cubicBezTo>
                  <a:cubicBezTo>
                    <a:pt x="576904" y="38104"/>
                    <a:pt x="576597" y="38764"/>
                    <a:pt x="576291" y="39447"/>
                  </a:cubicBezTo>
                  <a:cubicBezTo>
                    <a:pt x="571153" y="39801"/>
                    <a:pt x="565992" y="40720"/>
                    <a:pt x="560901" y="40413"/>
                  </a:cubicBezTo>
                  <a:cubicBezTo>
                    <a:pt x="537945" y="39070"/>
                    <a:pt x="515013" y="36855"/>
                    <a:pt x="492034" y="35959"/>
                  </a:cubicBezTo>
                  <a:cubicBezTo>
                    <a:pt x="475277" y="35299"/>
                    <a:pt x="458450" y="35770"/>
                    <a:pt x="441693" y="36595"/>
                  </a:cubicBezTo>
                  <a:cubicBezTo>
                    <a:pt x="434669" y="36949"/>
                    <a:pt x="428188" y="39636"/>
                    <a:pt x="427740" y="48921"/>
                  </a:cubicBezTo>
                  <a:cubicBezTo>
                    <a:pt x="427481" y="54342"/>
                    <a:pt x="423569" y="57524"/>
                    <a:pt x="418148" y="57123"/>
                  </a:cubicBezTo>
                  <a:cubicBezTo>
                    <a:pt x="413057" y="56723"/>
                    <a:pt x="408037" y="55285"/>
                    <a:pt x="403017" y="54177"/>
                  </a:cubicBezTo>
                  <a:cubicBezTo>
                    <a:pt x="398893" y="53258"/>
                    <a:pt x="394839" y="52174"/>
                    <a:pt x="390738" y="51160"/>
                  </a:cubicBezTo>
                  <a:cubicBezTo>
                    <a:pt x="395805" y="60022"/>
                    <a:pt x="391751" y="65608"/>
                    <a:pt x="385836" y="69308"/>
                  </a:cubicBezTo>
                  <a:cubicBezTo>
                    <a:pt x="374782" y="76213"/>
                    <a:pt x="363116" y="82106"/>
                    <a:pt x="351709" y="88493"/>
                  </a:cubicBezTo>
                  <a:cubicBezTo>
                    <a:pt x="347372" y="90920"/>
                    <a:pt x="343130" y="93489"/>
                    <a:pt x="338864" y="95987"/>
                  </a:cubicBezTo>
                  <a:cubicBezTo>
                    <a:pt x="339053" y="96789"/>
                    <a:pt x="339241" y="97590"/>
                    <a:pt x="339430" y="98391"/>
                  </a:cubicBezTo>
                  <a:cubicBezTo>
                    <a:pt x="350248" y="99829"/>
                    <a:pt x="361042" y="101267"/>
                    <a:pt x="371860" y="102704"/>
                  </a:cubicBezTo>
                  <a:cubicBezTo>
                    <a:pt x="372001" y="103671"/>
                    <a:pt x="372166" y="104660"/>
                    <a:pt x="372308" y="105627"/>
                  </a:cubicBezTo>
                  <a:cubicBezTo>
                    <a:pt x="363870" y="112179"/>
                    <a:pt x="355433" y="118731"/>
                    <a:pt x="345699" y="126272"/>
                  </a:cubicBezTo>
                  <a:cubicBezTo>
                    <a:pt x="352982" y="127309"/>
                    <a:pt x="357719" y="127993"/>
                    <a:pt x="364954" y="129030"/>
                  </a:cubicBezTo>
                  <a:cubicBezTo>
                    <a:pt x="358591" y="134804"/>
                    <a:pt x="354419" y="139824"/>
                    <a:pt x="349187" y="143100"/>
                  </a:cubicBezTo>
                  <a:cubicBezTo>
                    <a:pt x="317818" y="162827"/>
                    <a:pt x="286566" y="182789"/>
                    <a:pt x="254537" y="201384"/>
                  </a:cubicBezTo>
                  <a:cubicBezTo>
                    <a:pt x="239053" y="210388"/>
                    <a:pt x="222013" y="216704"/>
                    <a:pt x="205539" y="223963"/>
                  </a:cubicBezTo>
                  <a:cubicBezTo>
                    <a:pt x="203300" y="224953"/>
                    <a:pt x="200377" y="224387"/>
                    <a:pt x="197761" y="224528"/>
                  </a:cubicBezTo>
                  <a:cubicBezTo>
                    <a:pt x="197525" y="223798"/>
                    <a:pt x="197266" y="223067"/>
                    <a:pt x="197031" y="222360"/>
                  </a:cubicBezTo>
                  <a:cubicBezTo>
                    <a:pt x="209592" y="203859"/>
                    <a:pt x="229131" y="192405"/>
                    <a:pt x="244426" y="176473"/>
                  </a:cubicBezTo>
                  <a:cubicBezTo>
                    <a:pt x="241221" y="177604"/>
                    <a:pt x="238251" y="179183"/>
                    <a:pt x="235400" y="180904"/>
                  </a:cubicBezTo>
                  <a:cubicBezTo>
                    <a:pt x="219279" y="190567"/>
                    <a:pt x="203323" y="200489"/>
                    <a:pt x="187038" y="209893"/>
                  </a:cubicBezTo>
                  <a:cubicBezTo>
                    <a:pt x="168419" y="220640"/>
                    <a:pt x="149446" y="230774"/>
                    <a:pt x="130780" y="241403"/>
                  </a:cubicBezTo>
                  <a:cubicBezTo>
                    <a:pt x="119915" y="247602"/>
                    <a:pt x="108485" y="254696"/>
                    <a:pt x="105586" y="267328"/>
                  </a:cubicBezTo>
                  <a:cubicBezTo>
                    <a:pt x="101202" y="286395"/>
                    <a:pt x="91233" y="302068"/>
                    <a:pt x="79496" y="316633"/>
                  </a:cubicBezTo>
                  <a:cubicBezTo>
                    <a:pt x="57672" y="343689"/>
                    <a:pt x="37615" y="371429"/>
                    <a:pt x="26090" y="404849"/>
                  </a:cubicBezTo>
                  <a:cubicBezTo>
                    <a:pt x="19679" y="423421"/>
                    <a:pt x="10181" y="440932"/>
                    <a:pt x="2616" y="459150"/>
                  </a:cubicBezTo>
                  <a:cubicBezTo>
                    <a:pt x="683" y="463817"/>
                    <a:pt x="825" y="469332"/>
                    <a:pt x="0" y="474470"/>
                  </a:cubicBezTo>
                  <a:cubicBezTo>
                    <a:pt x="1084" y="474965"/>
                    <a:pt x="2145" y="475460"/>
                    <a:pt x="3229" y="475954"/>
                  </a:cubicBezTo>
                  <a:cubicBezTo>
                    <a:pt x="5586" y="473668"/>
                    <a:pt x="8485" y="471712"/>
                    <a:pt x="10229" y="469025"/>
                  </a:cubicBezTo>
                  <a:cubicBezTo>
                    <a:pt x="14942" y="461790"/>
                    <a:pt x="19844" y="454578"/>
                    <a:pt x="23450" y="446777"/>
                  </a:cubicBezTo>
                  <a:cubicBezTo>
                    <a:pt x="45510" y="398981"/>
                    <a:pt x="73038" y="354460"/>
                    <a:pt x="104572" y="312438"/>
                  </a:cubicBezTo>
                  <a:cubicBezTo>
                    <a:pt x="122249" y="288870"/>
                    <a:pt x="140231" y="265467"/>
                    <a:pt x="163281" y="246635"/>
                  </a:cubicBezTo>
                  <a:cubicBezTo>
                    <a:pt x="169927" y="241215"/>
                    <a:pt x="177163" y="237114"/>
                    <a:pt x="186071" y="237161"/>
                  </a:cubicBezTo>
                  <a:cubicBezTo>
                    <a:pt x="191233" y="237185"/>
                    <a:pt x="193236" y="239589"/>
                    <a:pt x="190054" y="244114"/>
                  </a:cubicBezTo>
                  <a:cubicBezTo>
                    <a:pt x="186071" y="249770"/>
                    <a:pt x="181947" y="255356"/>
                    <a:pt x="177280" y="260446"/>
                  </a:cubicBezTo>
                  <a:cubicBezTo>
                    <a:pt x="160900" y="278358"/>
                    <a:pt x="143578" y="295469"/>
                    <a:pt x="127952" y="313994"/>
                  </a:cubicBezTo>
                  <a:cubicBezTo>
                    <a:pt x="117346" y="326555"/>
                    <a:pt x="108579" y="340743"/>
                    <a:pt x="99906" y="354790"/>
                  </a:cubicBezTo>
                  <a:cubicBezTo>
                    <a:pt x="97950" y="357972"/>
                    <a:pt x="98185" y="365961"/>
                    <a:pt x="100330" y="367423"/>
                  </a:cubicBezTo>
                  <a:cubicBezTo>
                    <a:pt x="104148" y="370015"/>
                    <a:pt x="110464" y="370557"/>
                    <a:pt x="115272" y="369638"/>
                  </a:cubicBezTo>
                  <a:cubicBezTo>
                    <a:pt x="119491" y="368837"/>
                    <a:pt x="123993" y="365584"/>
                    <a:pt x="126774" y="362120"/>
                  </a:cubicBezTo>
                  <a:cubicBezTo>
                    <a:pt x="131204" y="356652"/>
                    <a:pt x="134410" y="350171"/>
                    <a:pt x="137992" y="344019"/>
                  </a:cubicBezTo>
                  <a:cubicBezTo>
                    <a:pt x="145652" y="330868"/>
                    <a:pt x="152298" y="316963"/>
                    <a:pt x="161136" y="304660"/>
                  </a:cubicBezTo>
                  <a:cubicBezTo>
                    <a:pt x="169644" y="292782"/>
                    <a:pt x="180910" y="283096"/>
                    <a:pt x="195074" y="277887"/>
                  </a:cubicBezTo>
                  <a:cubicBezTo>
                    <a:pt x="203040" y="274965"/>
                    <a:pt x="208202" y="276756"/>
                    <a:pt x="210818" y="282671"/>
                  </a:cubicBezTo>
                  <a:cubicBezTo>
                    <a:pt x="214165" y="290190"/>
                    <a:pt x="211973" y="297213"/>
                    <a:pt x="204337" y="300654"/>
                  </a:cubicBezTo>
                  <a:cubicBezTo>
                    <a:pt x="200165" y="302539"/>
                    <a:pt x="195263" y="302657"/>
                    <a:pt x="190832" y="304048"/>
                  </a:cubicBezTo>
                  <a:cubicBezTo>
                    <a:pt x="185553" y="305721"/>
                    <a:pt x="179944" y="307135"/>
                    <a:pt x="175395" y="310058"/>
                  </a:cubicBezTo>
                  <a:cubicBezTo>
                    <a:pt x="171035" y="312862"/>
                    <a:pt x="170634" y="323185"/>
                    <a:pt x="173981" y="327050"/>
                  </a:cubicBezTo>
                  <a:cubicBezTo>
                    <a:pt x="178176" y="331858"/>
                    <a:pt x="183125" y="329666"/>
                    <a:pt x="187485" y="327380"/>
                  </a:cubicBezTo>
                  <a:cubicBezTo>
                    <a:pt x="191610" y="325212"/>
                    <a:pt x="195711" y="322667"/>
                    <a:pt x="199175" y="319556"/>
                  </a:cubicBezTo>
                  <a:cubicBezTo>
                    <a:pt x="210370" y="309445"/>
                    <a:pt x="221117" y="298792"/>
                    <a:pt x="232336" y="288705"/>
                  </a:cubicBezTo>
                  <a:cubicBezTo>
                    <a:pt x="244285" y="277958"/>
                    <a:pt x="256022" y="266881"/>
                    <a:pt x="268867" y="257265"/>
                  </a:cubicBezTo>
                  <a:cubicBezTo>
                    <a:pt x="295923" y="236972"/>
                    <a:pt x="326467" y="226037"/>
                    <a:pt x="360641" y="226602"/>
                  </a:cubicBezTo>
                  <a:cubicBezTo>
                    <a:pt x="363305" y="226650"/>
                    <a:pt x="365944" y="227451"/>
                    <a:pt x="368607" y="227899"/>
                  </a:cubicBezTo>
                  <a:cubicBezTo>
                    <a:pt x="368796" y="228676"/>
                    <a:pt x="369008" y="229431"/>
                    <a:pt x="369197" y="230208"/>
                  </a:cubicBezTo>
                  <a:cubicBezTo>
                    <a:pt x="366133" y="232400"/>
                    <a:pt x="363328" y="235087"/>
                    <a:pt x="359958" y="236666"/>
                  </a:cubicBezTo>
                  <a:cubicBezTo>
                    <a:pt x="352581" y="240083"/>
                    <a:pt x="345110" y="243454"/>
                    <a:pt x="337403" y="245928"/>
                  </a:cubicBezTo>
                  <a:cubicBezTo>
                    <a:pt x="314448" y="253258"/>
                    <a:pt x="294155" y="265184"/>
                    <a:pt x="275466" y="280149"/>
                  </a:cubicBezTo>
                  <a:cubicBezTo>
                    <a:pt x="239618" y="308856"/>
                    <a:pt x="209640" y="343053"/>
                    <a:pt x="183149" y="380338"/>
                  </a:cubicBezTo>
                  <a:cubicBezTo>
                    <a:pt x="145840" y="432848"/>
                    <a:pt x="114919" y="488540"/>
                    <a:pt x="100283" y="552033"/>
                  </a:cubicBezTo>
                  <a:cubicBezTo>
                    <a:pt x="98256" y="560824"/>
                    <a:pt x="97101" y="569827"/>
                    <a:pt x="95546" y="578736"/>
                  </a:cubicBezTo>
                  <a:cubicBezTo>
                    <a:pt x="96253" y="578901"/>
                    <a:pt x="96960" y="579042"/>
                    <a:pt x="97667" y="579207"/>
                  </a:cubicBezTo>
                  <a:cubicBezTo>
                    <a:pt x="99104" y="576685"/>
                    <a:pt x="100778" y="574258"/>
                    <a:pt x="101909" y="571618"/>
                  </a:cubicBezTo>
                  <a:cubicBezTo>
                    <a:pt x="110040" y="552551"/>
                    <a:pt x="118030" y="533437"/>
                    <a:pt x="126137" y="514371"/>
                  </a:cubicBezTo>
                  <a:cubicBezTo>
                    <a:pt x="129885" y="505533"/>
                    <a:pt x="133161" y="496412"/>
                    <a:pt x="137709" y="487998"/>
                  </a:cubicBezTo>
                  <a:cubicBezTo>
                    <a:pt x="144756" y="474941"/>
                    <a:pt x="153476" y="471382"/>
                    <a:pt x="167994" y="474399"/>
                  </a:cubicBezTo>
                  <a:cubicBezTo>
                    <a:pt x="179614" y="476827"/>
                    <a:pt x="189724" y="474069"/>
                    <a:pt x="197573" y="465160"/>
                  </a:cubicBezTo>
                  <a:cubicBezTo>
                    <a:pt x="201956" y="460187"/>
                    <a:pt x="205798" y="454649"/>
                    <a:pt x="209310" y="449016"/>
                  </a:cubicBezTo>
                  <a:cubicBezTo>
                    <a:pt x="217417" y="436006"/>
                    <a:pt x="224511" y="422360"/>
                    <a:pt x="233161" y="409728"/>
                  </a:cubicBezTo>
                  <a:cubicBezTo>
                    <a:pt x="266675" y="360847"/>
                    <a:pt x="309828" y="323256"/>
                    <a:pt x="364907" y="300371"/>
                  </a:cubicBezTo>
                  <a:cubicBezTo>
                    <a:pt x="407636" y="282601"/>
                    <a:pt x="451261" y="277581"/>
                    <a:pt x="496701" y="290095"/>
                  </a:cubicBezTo>
                  <a:cubicBezTo>
                    <a:pt x="509734" y="293701"/>
                    <a:pt x="524087" y="293136"/>
                    <a:pt x="537828" y="293348"/>
                  </a:cubicBezTo>
                  <a:cubicBezTo>
                    <a:pt x="542565" y="293418"/>
                    <a:pt x="547844" y="290732"/>
                    <a:pt x="551992" y="287974"/>
                  </a:cubicBezTo>
                  <a:cubicBezTo>
                    <a:pt x="558120" y="283873"/>
                    <a:pt x="557507" y="278995"/>
                    <a:pt x="551191" y="275318"/>
                  </a:cubicBezTo>
                  <a:cubicBezTo>
                    <a:pt x="549305" y="274210"/>
                    <a:pt x="547184" y="273150"/>
                    <a:pt x="545063" y="272820"/>
                  </a:cubicBezTo>
                  <a:cubicBezTo>
                    <a:pt x="527505" y="270251"/>
                    <a:pt x="509946" y="265914"/>
                    <a:pt x="492364" y="265844"/>
                  </a:cubicBezTo>
                  <a:cubicBezTo>
                    <a:pt x="463234" y="265749"/>
                    <a:pt x="433986" y="267258"/>
                    <a:pt x="404997" y="270274"/>
                  </a:cubicBezTo>
                  <a:cubicBezTo>
                    <a:pt x="376079" y="273268"/>
                    <a:pt x="348504" y="281469"/>
                    <a:pt x="324158" y="298792"/>
                  </a:cubicBezTo>
                  <a:cubicBezTo>
                    <a:pt x="282324" y="328535"/>
                    <a:pt x="244992" y="363110"/>
                    <a:pt x="212232" y="402539"/>
                  </a:cubicBezTo>
                  <a:cubicBezTo>
                    <a:pt x="199505" y="417859"/>
                    <a:pt x="186189" y="433225"/>
                    <a:pt x="184209" y="454531"/>
                  </a:cubicBezTo>
                  <a:cubicBezTo>
                    <a:pt x="184092" y="455709"/>
                    <a:pt x="183408" y="456864"/>
                    <a:pt x="182842" y="457948"/>
                  </a:cubicBezTo>
                  <a:cubicBezTo>
                    <a:pt x="178883" y="465490"/>
                    <a:pt x="171247" y="468012"/>
                    <a:pt x="163234" y="464170"/>
                  </a:cubicBezTo>
                  <a:cubicBezTo>
                    <a:pt x="155056" y="460234"/>
                    <a:pt x="158921" y="454319"/>
                    <a:pt x="161325" y="449087"/>
                  </a:cubicBezTo>
                  <a:cubicBezTo>
                    <a:pt x="174688" y="419886"/>
                    <a:pt x="192883" y="393890"/>
                    <a:pt x="212892" y="368813"/>
                  </a:cubicBezTo>
                  <a:cubicBezTo>
                    <a:pt x="235023" y="341073"/>
                    <a:pt x="256635" y="313381"/>
                    <a:pt x="287839" y="294715"/>
                  </a:cubicBezTo>
                  <a:cubicBezTo>
                    <a:pt x="318690" y="276261"/>
                    <a:pt x="349564" y="258349"/>
                    <a:pt x="385577" y="251868"/>
                  </a:cubicBezTo>
                  <a:cubicBezTo>
                    <a:pt x="389418" y="251184"/>
                    <a:pt x="393236" y="249864"/>
                    <a:pt x="396842" y="248332"/>
                  </a:cubicBezTo>
                  <a:cubicBezTo>
                    <a:pt x="404620" y="245009"/>
                    <a:pt x="405892" y="241238"/>
                    <a:pt x="400519" y="234804"/>
                  </a:cubicBezTo>
                  <a:cubicBezTo>
                    <a:pt x="388570" y="220522"/>
                    <a:pt x="374099" y="210340"/>
                    <a:pt x="354773" y="208832"/>
                  </a:cubicBezTo>
                  <a:cubicBezTo>
                    <a:pt x="352817" y="208691"/>
                    <a:pt x="350884" y="207913"/>
                    <a:pt x="348645" y="207371"/>
                  </a:cubicBezTo>
                  <a:cubicBezTo>
                    <a:pt x="357035" y="193301"/>
                    <a:pt x="374735" y="187338"/>
                    <a:pt x="388475" y="194974"/>
                  </a:cubicBezTo>
                  <a:cubicBezTo>
                    <a:pt x="398963" y="200795"/>
                    <a:pt x="408037" y="209091"/>
                    <a:pt x="417794" y="216256"/>
                  </a:cubicBezTo>
                  <a:cubicBezTo>
                    <a:pt x="420788" y="218448"/>
                    <a:pt x="423875" y="220522"/>
                    <a:pt x="426915" y="222643"/>
                  </a:cubicBezTo>
                  <a:cubicBezTo>
                    <a:pt x="427457" y="222195"/>
                    <a:pt x="427999" y="221771"/>
                    <a:pt x="428518" y="221323"/>
                  </a:cubicBezTo>
                  <a:cubicBezTo>
                    <a:pt x="427339" y="217411"/>
                    <a:pt x="425878" y="213546"/>
                    <a:pt x="425077" y="209539"/>
                  </a:cubicBezTo>
                  <a:cubicBezTo>
                    <a:pt x="423757" y="203058"/>
                    <a:pt x="421990" y="196506"/>
                    <a:pt x="421990" y="190001"/>
                  </a:cubicBezTo>
                  <a:cubicBezTo>
                    <a:pt x="421990" y="182860"/>
                    <a:pt x="427882" y="179961"/>
                    <a:pt x="433915" y="183850"/>
                  </a:cubicBezTo>
                  <a:cubicBezTo>
                    <a:pt x="436838" y="185735"/>
                    <a:pt x="440302" y="189058"/>
                    <a:pt x="440679" y="192099"/>
                  </a:cubicBezTo>
                  <a:cubicBezTo>
                    <a:pt x="441645" y="199852"/>
                    <a:pt x="446713" y="202963"/>
                    <a:pt x="452840" y="204213"/>
                  </a:cubicBezTo>
                  <a:cubicBezTo>
                    <a:pt x="463187" y="206334"/>
                    <a:pt x="473745" y="207441"/>
                    <a:pt x="484210" y="208903"/>
                  </a:cubicBezTo>
                  <a:cubicBezTo>
                    <a:pt x="505680" y="211896"/>
                    <a:pt x="527363" y="213852"/>
                    <a:pt x="548551" y="218212"/>
                  </a:cubicBezTo>
                  <a:cubicBezTo>
                    <a:pt x="560170" y="220593"/>
                    <a:pt x="570823" y="227357"/>
                    <a:pt x="582183" y="231481"/>
                  </a:cubicBezTo>
                  <a:cubicBezTo>
                    <a:pt x="592718" y="235299"/>
                    <a:pt x="596088" y="233579"/>
                    <a:pt x="600873" y="223609"/>
                  </a:cubicBezTo>
                  <a:cubicBezTo>
                    <a:pt x="604431" y="216209"/>
                    <a:pt x="610158" y="211401"/>
                    <a:pt x="618077" y="209704"/>
                  </a:cubicBezTo>
                  <a:cubicBezTo>
                    <a:pt x="620387" y="209209"/>
                    <a:pt x="624040" y="209845"/>
                    <a:pt x="625336" y="211401"/>
                  </a:cubicBezTo>
                  <a:cubicBezTo>
                    <a:pt x="626444" y="212697"/>
                    <a:pt x="625713" y="216492"/>
                    <a:pt x="624606" y="218542"/>
                  </a:cubicBezTo>
                  <a:cubicBezTo>
                    <a:pt x="615155" y="236100"/>
                    <a:pt x="594674" y="245999"/>
                    <a:pt x="575136" y="242558"/>
                  </a:cubicBezTo>
                  <a:cubicBezTo>
                    <a:pt x="569550" y="241568"/>
                    <a:pt x="564059" y="240178"/>
                    <a:pt x="558544" y="238834"/>
                  </a:cubicBezTo>
                  <a:cubicBezTo>
                    <a:pt x="538747" y="233979"/>
                    <a:pt x="518808" y="230821"/>
                    <a:pt x="498374" y="234144"/>
                  </a:cubicBezTo>
                  <a:cubicBezTo>
                    <a:pt x="491681" y="235228"/>
                    <a:pt x="484846" y="236195"/>
                    <a:pt x="479284" y="243053"/>
                  </a:cubicBezTo>
                  <a:cubicBezTo>
                    <a:pt x="483715" y="244774"/>
                    <a:pt x="487179" y="246730"/>
                    <a:pt x="490903" y="247460"/>
                  </a:cubicBezTo>
                  <a:cubicBezTo>
                    <a:pt x="504950" y="250194"/>
                    <a:pt x="519067" y="252551"/>
                    <a:pt x="533161" y="254979"/>
                  </a:cubicBezTo>
                  <a:cubicBezTo>
                    <a:pt x="568560" y="261036"/>
                    <a:pt x="603465" y="268507"/>
                    <a:pt x="634222" y="288610"/>
                  </a:cubicBezTo>
                  <a:cubicBezTo>
                    <a:pt x="637686" y="290873"/>
                    <a:pt x="641669" y="292523"/>
                    <a:pt x="645582" y="293937"/>
                  </a:cubicBezTo>
                  <a:cubicBezTo>
                    <a:pt x="654113" y="296977"/>
                    <a:pt x="655739" y="295964"/>
                    <a:pt x="657507" y="287267"/>
                  </a:cubicBezTo>
                  <a:cubicBezTo>
                    <a:pt x="659228" y="278783"/>
                    <a:pt x="662833" y="276119"/>
                    <a:pt x="671130" y="278688"/>
                  </a:cubicBezTo>
                  <a:cubicBezTo>
                    <a:pt x="677422" y="280644"/>
                    <a:pt x="683951" y="283119"/>
                    <a:pt x="689183" y="286961"/>
                  </a:cubicBezTo>
                  <a:cubicBezTo>
                    <a:pt x="712115" y="303788"/>
                    <a:pt x="735047" y="320640"/>
                    <a:pt x="757059" y="338599"/>
                  </a:cubicBezTo>
                  <a:cubicBezTo>
                    <a:pt x="768466" y="347908"/>
                    <a:pt x="778082" y="359457"/>
                    <a:pt x="788146" y="370345"/>
                  </a:cubicBezTo>
                  <a:cubicBezTo>
                    <a:pt x="789819" y="372136"/>
                    <a:pt x="789583" y="375695"/>
                    <a:pt x="790220" y="378429"/>
                  </a:cubicBezTo>
                  <a:cubicBezTo>
                    <a:pt x="787439" y="378759"/>
                    <a:pt x="784516" y="379772"/>
                    <a:pt x="781900" y="379254"/>
                  </a:cubicBezTo>
                  <a:cubicBezTo>
                    <a:pt x="777092" y="378288"/>
                    <a:pt x="772497" y="376355"/>
                    <a:pt x="767759" y="374941"/>
                  </a:cubicBezTo>
                  <a:cubicBezTo>
                    <a:pt x="758898" y="372278"/>
                    <a:pt x="755905" y="374729"/>
                    <a:pt x="757931" y="383779"/>
                  </a:cubicBezTo>
                  <a:cubicBezTo>
                    <a:pt x="759416" y="390496"/>
                    <a:pt x="762126" y="396930"/>
                    <a:pt x="764083" y="403553"/>
                  </a:cubicBezTo>
                  <a:cubicBezTo>
                    <a:pt x="764766" y="405886"/>
                    <a:pt x="764837" y="408384"/>
                    <a:pt x="765473" y="412839"/>
                  </a:cubicBezTo>
                  <a:cubicBezTo>
                    <a:pt x="760406" y="409421"/>
                    <a:pt x="757130" y="407324"/>
                    <a:pt x="753972" y="405061"/>
                  </a:cubicBezTo>
                  <a:cubicBezTo>
                    <a:pt x="746124" y="399476"/>
                    <a:pt x="738488" y="393513"/>
                    <a:pt x="730404" y="388304"/>
                  </a:cubicBezTo>
                  <a:cubicBezTo>
                    <a:pt x="727458" y="386419"/>
                    <a:pt x="723427" y="386230"/>
                    <a:pt x="717653" y="384628"/>
                  </a:cubicBezTo>
                  <a:cubicBezTo>
                    <a:pt x="719515" y="390732"/>
                    <a:pt x="720034" y="394715"/>
                    <a:pt x="721872" y="397967"/>
                  </a:cubicBezTo>
                  <a:cubicBezTo>
                    <a:pt x="726114" y="405485"/>
                    <a:pt x="730498" y="413004"/>
                    <a:pt x="735659" y="419909"/>
                  </a:cubicBezTo>
                  <a:cubicBezTo>
                    <a:pt x="748457" y="436973"/>
                    <a:pt x="761844" y="453659"/>
                    <a:pt x="781028" y="464147"/>
                  </a:cubicBezTo>
                  <a:cubicBezTo>
                    <a:pt x="789819" y="468955"/>
                    <a:pt x="799529" y="473221"/>
                    <a:pt x="808839" y="466244"/>
                  </a:cubicBezTo>
                  <a:cubicBezTo>
                    <a:pt x="818125" y="459268"/>
                    <a:pt x="816711" y="448615"/>
                    <a:pt x="814778" y="438882"/>
                  </a:cubicBezTo>
                  <a:cubicBezTo>
                    <a:pt x="811172" y="420522"/>
                    <a:pt x="804620" y="402445"/>
                    <a:pt x="803536" y="383991"/>
                  </a:cubicBezTo>
                  <a:cubicBezTo>
                    <a:pt x="802711" y="369850"/>
                    <a:pt x="796913" y="360069"/>
                    <a:pt x="788523" y="350689"/>
                  </a:cubicBezTo>
                  <a:cubicBezTo>
                    <a:pt x="761961" y="320993"/>
                    <a:pt x="731629" y="295681"/>
                    <a:pt x="698445" y="273715"/>
                  </a:cubicBezTo>
                  <a:cubicBezTo>
                    <a:pt x="685718" y="265278"/>
                    <a:pt x="672143" y="260164"/>
                    <a:pt x="656635" y="261201"/>
                  </a:cubicBezTo>
                  <a:cubicBezTo>
                    <a:pt x="648975" y="261719"/>
                    <a:pt x="641316" y="262238"/>
                    <a:pt x="633656" y="262379"/>
                  </a:cubicBezTo>
                  <a:cubicBezTo>
                    <a:pt x="625855" y="262520"/>
                    <a:pt x="622909" y="259174"/>
                    <a:pt x="623427" y="251420"/>
                  </a:cubicBezTo>
                  <a:cubicBezTo>
                    <a:pt x="624394" y="236454"/>
                    <a:pt x="635306" y="226650"/>
                    <a:pt x="650130" y="227781"/>
                  </a:cubicBezTo>
                  <a:cubicBezTo>
                    <a:pt x="655009" y="228158"/>
                    <a:pt x="660312" y="228488"/>
                    <a:pt x="664554" y="230585"/>
                  </a:cubicBezTo>
                  <a:cubicBezTo>
                    <a:pt x="680604" y="238622"/>
                    <a:pt x="697290" y="245976"/>
                    <a:pt x="711973" y="256133"/>
                  </a:cubicBezTo>
                  <a:cubicBezTo>
                    <a:pt x="758521" y="288351"/>
                    <a:pt x="796560" y="329855"/>
                    <a:pt x="835235" y="370746"/>
                  </a:cubicBezTo>
                  <a:cubicBezTo>
                    <a:pt x="854585" y="391203"/>
                    <a:pt x="875890" y="409798"/>
                    <a:pt x="896513" y="428983"/>
                  </a:cubicBezTo>
                  <a:cubicBezTo>
                    <a:pt x="899600" y="431835"/>
                    <a:pt x="903913" y="433367"/>
                    <a:pt x="907660" y="435511"/>
                  </a:cubicBezTo>
                  <a:cubicBezTo>
                    <a:pt x="908462" y="435087"/>
                    <a:pt x="909263" y="434663"/>
                    <a:pt x="910064" y="434215"/>
                  </a:cubicBezTo>
                  <a:cubicBezTo>
                    <a:pt x="909381" y="430114"/>
                    <a:pt x="909805" y="425330"/>
                    <a:pt x="907778" y="422077"/>
                  </a:cubicBezTo>
                  <a:cubicBezTo>
                    <a:pt x="900260" y="409940"/>
                    <a:pt x="892482" y="397920"/>
                    <a:pt x="883786" y="386631"/>
                  </a:cubicBezTo>
                  <a:cubicBezTo>
                    <a:pt x="875608" y="376002"/>
                    <a:pt x="866157" y="366339"/>
                    <a:pt x="857248" y="356228"/>
                  </a:cubicBezTo>
                  <a:cubicBezTo>
                    <a:pt x="861255" y="358019"/>
                    <a:pt x="864366" y="360682"/>
                    <a:pt x="867594" y="363204"/>
                  </a:cubicBezTo>
                  <a:cubicBezTo>
                    <a:pt x="915037" y="400277"/>
                    <a:pt x="957602" y="442252"/>
                    <a:pt x="994769" y="489671"/>
                  </a:cubicBezTo>
                  <a:cubicBezTo>
                    <a:pt x="1015367" y="515973"/>
                    <a:pt x="1035872" y="542346"/>
                    <a:pt x="1056777" y="568413"/>
                  </a:cubicBezTo>
                  <a:cubicBezTo>
                    <a:pt x="1061538" y="574328"/>
                    <a:pt x="1067453" y="579490"/>
                    <a:pt x="1073534" y="584086"/>
                  </a:cubicBezTo>
                  <a:cubicBezTo>
                    <a:pt x="1075985" y="585947"/>
                    <a:pt x="1080251" y="585382"/>
                    <a:pt x="1083692" y="585900"/>
                  </a:cubicBezTo>
                  <a:cubicBezTo>
                    <a:pt x="1083220" y="582954"/>
                    <a:pt x="1083645" y="579466"/>
                    <a:pt x="1082160" y="577157"/>
                  </a:cubicBezTo>
                  <a:cubicBezTo>
                    <a:pt x="1073817" y="564029"/>
                    <a:pt x="1065214" y="551019"/>
                    <a:pt x="1056353" y="538245"/>
                  </a:cubicBezTo>
                  <a:cubicBezTo>
                    <a:pt x="1041434" y="516704"/>
                    <a:pt x="1025949" y="495563"/>
                    <a:pt x="1011361" y="473810"/>
                  </a:cubicBezTo>
                  <a:cubicBezTo>
                    <a:pt x="1007778" y="468483"/>
                    <a:pt x="1005775" y="461672"/>
                    <a:pt x="1004597" y="455238"/>
                  </a:cubicBezTo>
                  <a:cubicBezTo>
                    <a:pt x="1002994" y="446447"/>
                    <a:pt x="1007802" y="442700"/>
                    <a:pt x="1015132" y="447248"/>
                  </a:cubicBezTo>
                  <a:cubicBezTo>
                    <a:pt x="1022344" y="451703"/>
                    <a:pt x="1029155" y="457501"/>
                    <a:pt x="1034528" y="464052"/>
                  </a:cubicBezTo>
                  <a:cubicBezTo>
                    <a:pt x="1044262" y="475884"/>
                    <a:pt x="1051969" y="489388"/>
                    <a:pt x="1061985" y="500937"/>
                  </a:cubicBezTo>
                  <a:cubicBezTo>
                    <a:pt x="1078153" y="519603"/>
                    <a:pt x="1095429" y="537326"/>
                    <a:pt x="1112445" y="555214"/>
                  </a:cubicBezTo>
                  <a:cubicBezTo>
                    <a:pt x="1114708" y="557595"/>
                    <a:pt x="1118290" y="558726"/>
                    <a:pt x="1122603" y="561201"/>
                  </a:cubicBezTo>
                  <a:cubicBezTo>
                    <a:pt x="1122037" y="557595"/>
                    <a:pt x="1122108" y="556016"/>
                    <a:pt x="1121542" y="554743"/>
                  </a:cubicBezTo>
                  <a:cubicBezTo>
                    <a:pt x="1119586" y="550477"/>
                    <a:pt x="1117866" y="545999"/>
                    <a:pt x="1115226" y="542205"/>
                  </a:cubicBezTo>
                  <a:cubicBezTo>
                    <a:pt x="1097738" y="517034"/>
                    <a:pt x="1080416" y="491745"/>
                    <a:pt x="1062245" y="467069"/>
                  </a:cubicBezTo>
                  <a:cubicBezTo>
                    <a:pt x="1055316" y="457312"/>
                    <a:pt x="1046218" y="449063"/>
                    <a:pt x="1037851" y="440319"/>
                  </a:cubicBezTo>
                  <a:close/>
                  <a:moveTo>
                    <a:pt x="503418" y="55780"/>
                  </a:moveTo>
                  <a:cubicBezTo>
                    <a:pt x="488617" y="59999"/>
                    <a:pt x="475254" y="59598"/>
                    <a:pt x="460736" y="55945"/>
                  </a:cubicBezTo>
                  <a:cubicBezTo>
                    <a:pt x="470187" y="47390"/>
                    <a:pt x="493331" y="47272"/>
                    <a:pt x="503418" y="55780"/>
                  </a:cubicBezTo>
                  <a:close/>
                  <a:moveTo>
                    <a:pt x="341999" y="187126"/>
                  </a:moveTo>
                  <a:cubicBezTo>
                    <a:pt x="311926" y="208266"/>
                    <a:pt x="281782" y="229313"/>
                    <a:pt x="251214" y="249699"/>
                  </a:cubicBezTo>
                  <a:cubicBezTo>
                    <a:pt x="243342" y="254955"/>
                    <a:pt x="234056" y="258372"/>
                    <a:pt x="225006" y="261436"/>
                  </a:cubicBezTo>
                  <a:cubicBezTo>
                    <a:pt x="214801" y="264877"/>
                    <a:pt x="210040" y="259951"/>
                    <a:pt x="212986" y="249676"/>
                  </a:cubicBezTo>
                  <a:cubicBezTo>
                    <a:pt x="214636" y="243949"/>
                    <a:pt x="217417" y="239235"/>
                    <a:pt x="223757" y="236572"/>
                  </a:cubicBezTo>
                  <a:cubicBezTo>
                    <a:pt x="240703" y="229454"/>
                    <a:pt x="257766" y="222337"/>
                    <a:pt x="273981" y="213711"/>
                  </a:cubicBezTo>
                  <a:cubicBezTo>
                    <a:pt x="296842" y="201573"/>
                    <a:pt x="318878" y="187927"/>
                    <a:pt x="341457" y="175247"/>
                  </a:cubicBezTo>
                  <a:cubicBezTo>
                    <a:pt x="346642" y="172325"/>
                    <a:pt x="352581" y="170699"/>
                    <a:pt x="358167" y="168483"/>
                  </a:cubicBezTo>
                  <a:cubicBezTo>
                    <a:pt x="358756" y="169402"/>
                    <a:pt x="359369" y="170321"/>
                    <a:pt x="359958" y="171241"/>
                  </a:cubicBezTo>
                  <a:cubicBezTo>
                    <a:pt x="353972" y="176567"/>
                    <a:pt x="348480" y="182553"/>
                    <a:pt x="341999" y="187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013;p26"/>
            <p:cNvSpPr/>
            <p:nvPr/>
          </p:nvSpPr>
          <p:spPr>
            <a:xfrm>
              <a:off x="190581" y="2180046"/>
              <a:ext cx="1006655" cy="452263"/>
            </a:xfrm>
            <a:custGeom>
              <a:avLst/>
              <a:gdLst/>
              <a:ahLst/>
              <a:cxnLst/>
              <a:rect l="l" t="t" r="r" b="b"/>
              <a:pathLst>
                <a:path w="1006655" h="452263" extrusionOk="0">
                  <a:moveTo>
                    <a:pt x="12020" y="446890"/>
                  </a:moveTo>
                  <a:cubicBezTo>
                    <a:pt x="21777" y="438900"/>
                    <a:pt x="31794" y="431099"/>
                    <a:pt x="40726" y="422238"/>
                  </a:cubicBezTo>
                  <a:cubicBezTo>
                    <a:pt x="69031" y="394144"/>
                    <a:pt x="96465" y="365155"/>
                    <a:pt x="125077" y="337368"/>
                  </a:cubicBezTo>
                  <a:cubicBezTo>
                    <a:pt x="141362" y="321554"/>
                    <a:pt x="158709" y="306659"/>
                    <a:pt x="176668" y="292777"/>
                  </a:cubicBezTo>
                  <a:cubicBezTo>
                    <a:pt x="188900" y="283326"/>
                    <a:pt x="195334" y="285518"/>
                    <a:pt x="204313" y="297986"/>
                  </a:cubicBezTo>
                  <a:cubicBezTo>
                    <a:pt x="211172" y="307507"/>
                    <a:pt x="216734" y="309039"/>
                    <a:pt x="226114" y="302252"/>
                  </a:cubicBezTo>
                  <a:cubicBezTo>
                    <a:pt x="235305" y="295605"/>
                    <a:pt x="243649" y="287781"/>
                    <a:pt x="252416" y="280545"/>
                  </a:cubicBezTo>
                  <a:cubicBezTo>
                    <a:pt x="264719" y="270364"/>
                    <a:pt x="278223" y="262303"/>
                    <a:pt x="293590" y="257661"/>
                  </a:cubicBezTo>
                  <a:cubicBezTo>
                    <a:pt x="303677" y="254620"/>
                    <a:pt x="313717" y="254997"/>
                    <a:pt x="324888" y="258061"/>
                  </a:cubicBezTo>
                  <a:cubicBezTo>
                    <a:pt x="314330" y="272344"/>
                    <a:pt x="296088" y="277811"/>
                    <a:pt x="288499" y="294828"/>
                  </a:cubicBezTo>
                  <a:cubicBezTo>
                    <a:pt x="291280" y="295228"/>
                    <a:pt x="292223" y="295440"/>
                    <a:pt x="293165" y="295488"/>
                  </a:cubicBezTo>
                  <a:cubicBezTo>
                    <a:pt x="294155" y="295535"/>
                    <a:pt x="295239" y="295676"/>
                    <a:pt x="296111" y="295346"/>
                  </a:cubicBezTo>
                  <a:cubicBezTo>
                    <a:pt x="313246" y="289077"/>
                    <a:pt x="325407" y="277387"/>
                    <a:pt x="332972" y="260937"/>
                  </a:cubicBezTo>
                  <a:cubicBezTo>
                    <a:pt x="333561" y="259664"/>
                    <a:pt x="332666" y="256317"/>
                    <a:pt x="331700" y="255940"/>
                  </a:cubicBezTo>
                  <a:cubicBezTo>
                    <a:pt x="325878" y="253725"/>
                    <a:pt x="328259" y="249977"/>
                    <a:pt x="330050" y="247031"/>
                  </a:cubicBezTo>
                  <a:cubicBezTo>
                    <a:pt x="334033" y="240503"/>
                    <a:pt x="338676" y="234399"/>
                    <a:pt x="342753" y="227917"/>
                  </a:cubicBezTo>
                  <a:cubicBezTo>
                    <a:pt x="344709" y="224806"/>
                    <a:pt x="346005" y="221248"/>
                    <a:pt x="348598" y="215827"/>
                  </a:cubicBezTo>
                  <a:cubicBezTo>
                    <a:pt x="342659" y="216746"/>
                    <a:pt x="338746" y="216487"/>
                    <a:pt x="335659" y="217948"/>
                  </a:cubicBezTo>
                  <a:cubicBezTo>
                    <a:pt x="320293" y="225231"/>
                    <a:pt x="304950" y="232584"/>
                    <a:pt x="289984" y="240668"/>
                  </a:cubicBezTo>
                  <a:cubicBezTo>
                    <a:pt x="268914" y="252028"/>
                    <a:pt x="248315" y="264307"/>
                    <a:pt x="227198" y="275620"/>
                  </a:cubicBezTo>
                  <a:cubicBezTo>
                    <a:pt x="221424" y="278707"/>
                    <a:pt x="214542" y="279744"/>
                    <a:pt x="208178" y="281724"/>
                  </a:cubicBezTo>
                  <a:cubicBezTo>
                    <a:pt x="207707" y="281017"/>
                    <a:pt x="207236" y="280333"/>
                    <a:pt x="206764" y="279626"/>
                  </a:cubicBezTo>
                  <a:cubicBezTo>
                    <a:pt x="207471" y="277151"/>
                    <a:pt x="207636" y="274347"/>
                    <a:pt x="208980" y="272273"/>
                  </a:cubicBezTo>
                  <a:cubicBezTo>
                    <a:pt x="219303" y="256459"/>
                    <a:pt x="232029" y="243920"/>
                    <a:pt x="252062" y="241563"/>
                  </a:cubicBezTo>
                  <a:cubicBezTo>
                    <a:pt x="255409" y="241163"/>
                    <a:pt x="258897" y="239961"/>
                    <a:pt x="261820" y="238264"/>
                  </a:cubicBezTo>
                  <a:cubicBezTo>
                    <a:pt x="274405" y="230981"/>
                    <a:pt x="286826" y="223392"/>
                    <a:pt x="299270" y="215874"/>
                  </a:cubicBezTo>
                  <a:cubicBezTo>
                    <a:pt x="309404" y="209746"/>
                    <a:pt x="319208" y="203006"/>
                    <a:pt x="329673" y="197561"/>
                  </a:cubicBezTo>
                  <a:cubicBezTo>
                    <a:pt x="337050" y="193720"/>
                    <a:pt x="344992" y="191410"/>
                    <a:pt x="353759" y="195582"/>
                  </a:cubicBezTo>
                  <a:cubicBezTo>
                    <a:pt x="359864" y="198504"/>
                    <a:pt x="363446" y="195700"/>
                    <a:pt x="364672" y="188888"/>
                  </a:cubicBezTo>
                  <a:cubicBezTo>
                    <a:pt x="366086" y="181087"/>
                    <a:pt x="370870" y="176350"/>
                    <a:pt x="378836" y="175054"/>
                  </a:cubicBezTo>
                  <a:cubicBezTo>
                    <a:pt x="382489" y="174465"/>
                    <a:pt x="386260" y="174323"/>
                    <a:pt x="389866" y="173545"/>
                  </a:cubicBezTo>
                  <a:cubicBezTo>
                    <a:pt x="398751" y="171636"/>
                    <a:pt x="406953" y="168195"/>
                    <a:pt x="411949" y="160064"/>
                  </a:cubicBezTo>
                  <a:cubicBezTo>
                    <a:pt x="413151" y="158108"/>
                    <a:pt x="413693" y="154337"/>
                    <a:pt x="412586" y="152711"/>
                  </a:cubicBezTo>
                  <a:cubicBezTo>
                    <a:pt x="411431" y="150991"/>
                    <a:pt x="407896" y="150001"/>
                    <a:pt x="405492" y="150142"/>
                  </a:cubicBezTo>
                  <a:cubicBezTo>
                    <a:pt x="390290" y="151038"/>
                    <a:pt x="388334" y="149317"/>
                    <a:pt x="388570" y="134069"/>
                  </a:cubicBezTo>
                  <a:cubicBezTo>
                    <a:pt x="388711" y="125231"/>
                    <a:pt x="386378" y="123581"/>
                    <a:pt x="378553" y="127045"/>
                  </a:cubicBezTo>
                  <a:cubicBezTo>
                    <a:pt x="373887" y="129096"/>
                    <a:pt x="368749" y="131618"/>
                    <a:pt x="365614" y="125584"/>
                  </a:cubicBezTo>
                  <a:cubicBezTo>
                    <a:pt x="362503" y="119598"/>
                    <a:pt x="365897" y="115026"/>
                    <a:pt x="371200" y="112150"/>
                  </a:cubicBezTo>
                  <a:cubicBezTo>
                    <a:pt x="382913" y="105787"/>
                    <a:pt x="395263" y="104844"/>
                    <a:pt x="407660" y="109628"/>
                  </a:cubicBezTo>
                  <a:cubicBezTo>
                    <a:pt x="410182" y="110618"/>
                    <a:pt x="413741" y="114955"/>
                    <a:pt x="413246" y="116722"/>
                  </a:cubicBezTo>
                  <a:cubicBezTo>
                    <a:pt x="411195" y="123958"/>
                    <a:pt x="415603" y="124712"/>
                    <a:pt x="420269" y="124524"/>
                  </a:cubicBezTo>
                  <a:cubicBezTo>
                    <a:pt x="430356" y="124123"/>
                    <a:pt x="440443" y="123180"/>
                    <a:pt x="450531" y="122261"/>
                  </a:cubicBezTo>
                  <a:cubicBezTo>
                    <a:pt x="456918" y="121672"/>
                    <a:pt x="463281" y="120729"/>
                    <a:pt x="469645" y="119928"/>
                  </a:cubicBezTo>
                  <a:cubicBezTo>
                    <a:pt x="470375" y="121177"/>
                    <a:pt x="471106" y="122450"/>
                    <a:pt x="471836" y="123699"/>
                  </a:cubicBezTo>
                  <a:cubicBezTo>
                    <a:pt x="469173" y="125396"/>
                    <a:pt x="466345" y="126880"/>
                    <a:pt x="463870" y="128837"/>
                  </a:cubicBezTo>
                  <a:cubicBezTo>
                    <a:pt x="458049" y="133432"/>
                    <a:pt x="452228" y="138099"/>
                    <a:pt x="446736" y="143072"/>
                  </a:cubicBezTo>
                  <a:cubicBezTo>
                    <a:pt x="445134" y="144533"/>
                    <a:pt x="443389" y="147620"/>
                    <a:pt x="443955" y="149152"/>
                  </a:cubicBezTo>
                  <a:cubicBezTo>
                    <a:pt x="444544" y="150802"/>
                    <a:pt x="447679" y="152263"/>
                    <a:pt x="449847" y="152523"/>
                  </a:cubicBezTo>
                  <a:cubicBezTo>
                    <a:pt x="456965" y="153347"/>
                    <a:pt x="464177" y="154196"/>
                    <a:pt x="471294" y="153960"/>
                  </a:cubicBezTo>
                  <a:cubicBezTo>
                    <a:pt x="506175" y="152758"/>
                    <a:pt x="541033" y="150708"/>
                    <a:pt x="575937" y="149907"/>
                  </a:cubicBezTo>
                  <a:cubicBezTo>
                    <a:pt x="634410" y="148563"/>
                    <a:pt x="692647" y="152051"/>
                    <a:pt x="750649" y="159923"/>
                  </a:cubicBezTo>
                  <a:cubicBezTo>
                    <a:pt x="804267" y="167206"/>
                    <a:pt x="857177" y="177576"/>
                    <a:pt x="909169" y="192683"/>
                  </a:cubicBezTo>
                  <a:cubicBezTo>
                    <a:pt x="916027" y="194686"/>
                    <a:pt x="922909" y="196784"/>
                    <a:pt x="929909" y="198056"/>
                  </a:cubicBezTo>
                  <a:cubicBezTo>
                    <a:pt x="933208" y="198669"/>
                    <a:pt x="936838" y="197420"/>
                    <a:pt x="940326" y="197019"/>
                  </a:cubicBezTo>
                  <a:cubicBezTo>
                    <a:pt x="939053" y="193531"/>
                    <a:pt x="938676" y="189218"/>
                    <a:pt x="936343" y="186767"/>
                  </a:cubicBezTo>
                  <a:cubicBezTo>
                    <a:pt x="932855" y="183138"/>
                    <a:pt x="928330" y="179791"/>
                    <a:pt x="923616" y="178283"/>
                  </a:cubicBezTo>
                  <a:cubicBezTo>
                    <a:pt x="916428" y="175973"/>
                    <a:pt x="908721" y="175360"/>
                    <a:pt x="901226" y="173993"/>
                  </a:cubicBezTo>
                  <a:cubicBezTo>
                    <a:pt x="892577" y="172438"/>
                    <a:pt x="891563" y="169704"/>
                    <a:pt x="897055" y="162893"/>
                  </a:cubicBezTo>
                  <a:cubicBezTo>
                    <a:pt x="905799" y="151981"/>
                    <a:pt x="917253" y="150849"/>
                    <a:pt x="929178" y="155327"/>
                  </a:cubicBezTo>
                  <a:cubicBezTo>
                    <a:pt x="943225" y="160630"/>
                    <a:pt x="956565" y="167818"/>
                    <a:pt x="970682" y="172956"/>
                  </a:cubicBezTo>
                  <a:cubicBezTo>
                    <a:pt x="979049" y="175997"/>
                    <a:pt x="988240" y="177175"/>
                    <a:pt x="997173" y="178236"/>
                  </a:cubicBezTo>
                  <a:cubicBezTo>
                    <a:pt x="1002405" y="178848"/>
                    <a:pt x="1006435" y="175384"/>
                    <a:pt x="1006647" y="169892"/>
                  </a:cubicBezTo>
                  <a:cubicBezTo>
                    <a:pt x="1006883" y="163906"/>
                    <a:pt x="1002051" y="162068"/>
                    <a:pt x="997149" y="161596"/>
                  </a:cubicBezTo>
                  <a:cubicBezTo>
                    <a:pt x="974618" y="159428"/>
                    <a:pt x="953972" y="151108"/>
                    <a:pt x="934010" y="141375"/>
                  </a:cubicBezTo>
                  <a:cubicBezTo>
                    <a:pt x="898398" y="123981"/>
                    <a:pt x="861632" y="109958"/>
                    <a:pt x="823380" y="99800"/>
                  </a:cubicBezTo>
                  <a:cubicBezTo>
                    <a:pt x="770941" y="85872"/>
                    <a:pt x="718101" y="74842"/>
                    <a:pt x="663305" y="78306"/>
                  </a:cubicBezTo>
                  <a:cubicBezTo>
                    <a:pt x="661584" y="78424"/>
                    <a:pt x="659840" y="78047"/>
                    <a:pt x="656046" y="77741"/>
                  </a:cubicBezTo>
                  <a:cubicBezTo>
                    <a:pt x="664035" y="74465"/>
                    <a:pt x="670045" y="72296"/>
                    <a:pt x="675796" y="69586"/>
                  </a:cubicBezTo>
                  <a:cubicBezTo>
                    <a:pt x="704644" y="55963"/>
                    <a:pt x="734599" y="54219"/>
                    <a:pt x="765544" y="60300"/>
                  </a:cubicBezTo>
                  <a:cubicBezTo>
                    <a:pt x="799812" y="67041"/>
                    <a:pt x="832548" y="78613"/>
                    <a:pt x="865025" y="91080"/>
                  </a:cubicBezTo>
                  <a:cubicBezTo>
                    <a:pt x="899529" y="104326"/>
                    <a:pt x="933585" y="118938"/>
                    <a:pt x="969951" y="126668"/>
                  </a:cubicBezTo>
                  <a:cubicBezTo>
                    <a:pt x="977635" y="128294"/>
                    <a:pt x="985601" y="130793"/>
                    <a:pt x="994934" y="126975"/>
                  </a:cubicBezTo>
                  <a:cubicBezTo>
                    <a:pt x="992270" y="124076"/>
                    <a:pt x="990691" y="121577"/>
                    <a:pt x="988429" y="120022"/>
                  </a:cubicBezTo>
                  <a:cubicBezTo>
                    <a:pt x="983126" y="116416"/>
                    <a:pt x="977729" y="112857"/>
                    <a:pt x="972025" y="109982"/>
                  </a:cubicBezTo>
                  <a:cubicBezTo>
                    <a:pt x="924559" y="85919"/>
                    <a:pt x="875466" y="65980"/>
                    <a:pt x="823687" y="53371"/>
                  </a:cubicBezTo>
                  <a:cubicBezTo>
                    <a:pt x="775325" y="41587"/>
                    <a:pt x="726727" y="30698"/>
                    <a:pt x="678153" y="19810"/>
                  </a:cubicBezTo>
                  <a:cubicBezTo>
                    <a:pt x="671059" y="18207"/>
                    <a:pt x="663470" y="18796"/>
                    <a:pt x="656117" y="18372"/>
                  </a:cubicBezTo>
                  <a:cubicBezTo>
                    <a:pt x="655975" y="19173"/>
                    <a:pt x="655834" y="19998"/>
                    <a:pt x="655692" y="20800"/>
                  </a:cubicBezTo>
                  <a:cubicBezTo>
                    <a:pt x="658850" y="23463"/>
                    <a:pt x="662244" y="25914"/>
                    <a:pt x="665120" y="28860"/>
                  </a:cubicBezTo>
                  <a:cubicBezTo>
                    <a:pt x="668254" y="32065"/>
                    <a:pt x="671365" y="35742"/>
                    <a:pt x="667971" y="40573"/>
                  </a:cubicBezTo>
                  <a:cubicBezTo>
                    <a:pt x="664389" y="45688"/>
                    <a:pt x="658945" y="47856"/>
                    <a:pt x="653783" y="44627"/>
                  </a:cubicBezTo>
                  <a:cubicBezTo>
                    <a:pt x="649447" y="41917"/>
                    <a:pt x="646359" y="37085"/>
                    <a:pt x="643060" y="32914"/>
                  </a:cubicBezTo>
                  <a:cubicBezTo>
                    <a:pt x="639289" y="28106"/>
                    <a:pt x="636390" y="22544"/>
                    <a:pt x="632218" y="18136"/>
                  </a:cubicBezTo>
                  <a:cubicBezTo>
                    <a:pt x="627575" y="13234"/>
                    <a:pt x="621118" y="10359"/>
                    <a:pt x="614778" y="14153"/>
                  </a:cubicBezTo>
                  <a:cubicBezTo>
                    <a:pt x="608297" y="18042"/>
                    <a:pt x="609970" y="24759"/>
                    <a:pt x="611596" y="30934"/>
                  </a:cubicBezTo>
                  <a:cubicBezTo>
                    <a:pt x="612350" y="33786"/>
                    <a:pt x="613269" y="36755"/>
                    <a:pt x="613128" y="39607"/>
                  </a:cubicBezTo>
                  <a:cubicBezTo>
                    <a:pt x="613010" y="41823"/>
                    <a:pt x="611902" y="44556"/>
                    <a:pt x="610300" y="46065"/>
                  </a:cubicBezTo>
                  <a:cubicBezTo>
                    <a:pt x="603041" y="52923"/>
                    <a:pt x="581523" y="49176"/>
                    <a:pt x="577139" y="40243"/>
                  </a:cubicBezTo>
                  <a:cubicBezTo>
                    <a:pt x="575937" y="37792"/>
                    <a:pt x="575631" y="34469"/>
                    <a:pt x="576032" y="31688"/>
                  </a:cubicBezTo>
                  <a:cubicBezTo>
                    <a:pt x="577493" y="21625"/>
                    <a:pt x="575160" y="17807"/>
                    <a:pt x="565025" y="17524"/>
                  </a:cubicBezTo>
                  <a:cubicBezTo>
                    <a:pt x="556446" y="17288"/>
                    <a:pt x="547679" y="17665"/>
                    <a:pt x="539242" y="19173"/>
                  </a:cubicBezTo>
                  <a:cubicBezTo>
                    <a:pt x="522791" y="22096"/>
                    <a:pt x="507189" y="27587"/>
                    <a:pt x="494674" y="39348"/>
                  </a:cubicBezTo>
                  <a:cubicBezTo>
                    <a:pt x="492058" y="41799"/>
                    <a:pt x="490361" y="45264"/>
                    <a:pt x="488263" y="48280"/>
                  </a:cubicBezTo>
                  <a:cubicBezTo>
                    <a:pt x="488735" y="49176"/>
                    <a:pt x="489230" y="50071"/>
                    <a:pt x="489701" y="50967"/>
                  </a:cubicBezTo>
                  <a:cubicBezTo>
                    <a:pt x="503559" y="49647"/>
                    <a:pt x="517441" y="48351"/>
                    <a:pt x="531299" y="47031"/>
                  </a:cubicBezTo>
                  <a:cubicBezTo>
                    <a:pt x="526114" y="50519"/>
                    <a:pt x="520646" y="52711"/>
                    <a:pt x="515697" y="55799"/>
                  </a:cubicBezTo>
                  <a:cubicBezTo>
                    <a:pt x="509734" y="59522"/>
                    <a:pt x="510017" y="64118"/>
                    <a:pt x="516592" y="66475"/>
                  </a:cubicBezTo>
                  <a:cubicBezTo>
                    <a:pt x="522791" y="68690"/>
                    <a:pt x="529508" y="70647"/>
                    <a:pt x="535989" y="70694"/>
                  </a:cubicBezTo>
                  <a:cubicBezTo>
                    <a:pt x="559699" y="70835"/>
                    <a:pt x="583432" y="70317"/>
                    <a:pt x="607165" y="69680"/>
                  </a:cubicBezTo>
                  <a:cubicBezTo>
                    <a:pt x="620411" y="69327"/>
                    <a:pt x="633632" y="68313"/>
                    <a:pt x="646854" y="67583"/>
                  </a:cubicBezTo>
                  <a:cubicBezTo>
                    <a:pt x="635494" y="71872"/>
                    <a:pt x="623946" y="74959"/>
                    <a:pt x="612350" y="77835"/>
                  </a:cubicBezTo>
                  <a:cubicBezTo>
                    <a:pt x="578648" y="86154"/>
                    <a:pt x="544851" y="92942"/>
                    <a:pt x="509875" y="85895"/>
                  </a:cubicBezTo>
                  <a:cubicBezTo>
                    <a:pt x="505115" y="84929"/>
                    <a:pt x="499812" y="84952"/>
                    <a:pt x="495145" y="86060"/>
                  </a:cubicBezTo>
                  <a:cubicBezTo>
                    <a:pt x="491869" y="86838"/>
                    <a:pt x="487580" y="89690"/>
                    <a:pt x="486614" y="92589"/>
                  </a:cubicBezTo>
                  <a:cubicBezTo>
                    <a:pt x="484233" y="99683"/>
                    <a:pt x="479331" y="103430"/>
                    <a:pt x="472921" y="104773"/>
                  </a:cubicBezTo>
                  <a:cubicBezTo>
                    <a:pt x="466227" y="106187"/>
                    <a:pt x="459227" y="106541"/>
                    <a:pt x="452345" y="106494"/>
                  </a:cubicBezTo>
                  <a:cubicBezTo>
                    <a:pt x="440656" y="106447"/>
                    <a:pt x="437050" y="101686"/>
                    <a:pt x="440019" y="90467"/>
                  </a:cubicBezTo>
                  <a:cubicBezTo>
                    <a:pt x="448150" y="59829"/>
                    <a:pt x="463022" y="33338"/>
                    <a:pt x="487981" y="13022"/>
                  </a:cubicBezTo>
                  <a:cubicBezTo>
                    <a:pt x="491327" y="10288"/>
                    <a:pt x="493731" y="6399"/>
                    <a:pt x="497431" y="2039"/>
                  </a:cubicBezTo>
                  <a:cubicBezTo>
                    <a:pt x="493401" y="955"/>
                    <a:pt x="491469" y="-129"/>
                    <a:pt x="489654" y="12"/>
                  </a:cubicBezTo>
                  <a:cubicBezTo>
                    <a:pt x="470658" y="1544"/>
                    <a:pt x="451780" y="4090"/>
                    <a:pt x="434999" y="13941"/>
                  </a:cubicBezTo>
                  <a:cubicBezTo>
                    <a:pt x="427316" y="18466"/>
                    <a:pt x="425454" y="25136"/>
                    <a:pt x="427599" y="33856"/>
                  </a:cubicBezTo>
                  <a:cubicBezTo>
                    <a:pt x="428353" y="36944"/>
                    <a:pt x="429366" y="40149"/>
                    <a:pt x="429296" y="43260"/>
                  </a:cubicBezTo>
                  <a:cubicBezTo>
                    <a:pt x="429107" y="51179"/>
                    <a:pt x="422862" y="55469"/>
                    <a:pt x="416192" y="51462"/>
                  </a:cubicBezTo>
                  <a:cubicBezTo>
                    <a:pt x="410960" y="48351"/>
                    <a:pt x="406293" y="43519"/>
                    <a:pt x="402852" y="38429"/>
                  </a:cubicBezTo>
                  <a:cubicBezTo>
                    <a:pt x="399623" y="33644"/>
                    <a:pt x="396677" y="29520"/>
                    <a:pt x="390667" y="28789"/>
                  </a:cubicBezTo>
                  <a:cubicBezTo>
                    <a:pt x="370257" y="26291"/>
                    <a:pt x="351355" y="30510"/>
                    <a:pt x="334834" y="42860"/>
                  </a:cubicBezTo>
                  <a:cubicBezTo>
                    <a:pt x="332359" y="44721"/>
                    <a:pt x="330969" y="50307"/>
                    <a:pt x="331652" y="53654"/>
                  </a:cubicBezTo>
                  <a:cubicBezTo>
                    <a:pt x="332878" y="59734"/>
                    <a:pt x="330545" y="62775"/>
                    <a:pt x="325619" y="64519"/>
                  </a:cubicBezTo>
                  <a:cubicBezTo>
                    <a:pt x="322414" y="65650"/>
                    <a:pt x="318878" y="65886"/>
                    <a:pt x="315461" y="66357"/>
                  </a:cubicBezTo>
                  <a:cubicBezTo>
                    <a:pt x="308862" y="67253"/>
                    <a:pt x="302145" y="67535"/>
                    <a:pt x="295687" y="68973"/>
                  </a:cubicBezTo>
                  <a:cubicBezTo>
                    <a:pt x="253264" y="78495"/>
                    <a:pt x="213411" y="94851"/>
                    <a:pt x="175018" y="115026"/>
                  </a:cubicBezTo>
                  <a:cubicBezTo>
                    <a:pt x="162668" y="121507"/>
                    <a:pt x="151473" y="129284"/>
                    <a:pt x="143154" y="141021"/>
                  </a:cubicBezTo>
                  <a:cubicBezTo>
                    <a:pt x="138534" y="147526"/>
                    <a:pt x="132100" y="151863"/>
                    <a:pt x="122885" y="150873"/>
                  </a:cubicBezTo>
                  <a:cubicBezTo>
                    <a:pt x="116074" y="150142"/>
                    <a:pt x="112633" y="155233"/>
                    <a:pt x="109804" y="163505"/>
                  </a:cubicBezTo>
                  <a:cubicBezTo>
                    <a:pt x="117276" y="161832"/>
                    <a:pt x="123380" y="161337"/>
                    <a:pt x="128824" y="159122"/>
                  </a:cubicBezTo>
                  <a:cubicBezTo>
                    <a:pt x="159651" y="146560"/>
                    <a:pt x="190290" y="133527"/>
                    <a:pt x="221070" y="120776"/>
                  </a:cubicBezTo>
                  <a:cubicBezTo>
                    <a:pt x="251355" y="108238"/>
                    <a:pt x="281381" y="95040"/>
                    <a:pt x="313717" y="88040"/>
                  </a:cubicBezTo>
                  <a:cubicBezTo>
                    <a:pt x="331016" y="84293"/>
                    <a:pt x="346053" y="75855"/>
                    <a:pt x="355739" y="59970"/>
                  </a:cubicBezTo>
                  <a:cubicBezTo>
                    <a:pt x="357035" y="57825"/>
                    <a:pt x="359133" y="56176"/>
                    <a:pt x="361113" y="53984"/>
                  </a:cubicBezTo>
                  <a:cubicBezTo>
                    <a:pt x="370328" y="73098"/>
                    <a:pt x="359793" y="94922"/>
                    <a:pt x="339053" y="102110"/>
                  </a:cubicBezTo>
                  <a:cubicBezTo>
                    <a:pt x="310630" y="111962"/>
                    <a:pt x="281853" y="120988"/>
                    <a:pt x="253995" y="132254"/>
                  </a:cubicBezTo>
                  <a:cubicBezTo>
                    <a:pt x="218784" y="146466"/>
                    <a:pt x="184280" y="162421"/>
                    <a:pt x="149635" y="178000"/>
                  </a:cubicBezTo>
                  <a:cubicBezTo>
                    <a:pt x="143012" y="180969"/>
                    <a:pt x="136625" y="184623"/>
                    <a:pt x="133561" y="192471"/>
                  </a:cubicBezTo>
                  <a:cubicBezTo>
                    <a:pt x="132477" y="195275"/>
                    <a:pt x="128093" y="197609"/>
                    <a:pt x="124747" y="198528"/>
                  </a:cubicBezTo>
                  <a:cubicBezTo>
                    <a:pt x="118619" y="200225"/>
                    <a:pt x="111973" y="200060"/>
                    <a:pt x="105869" y="201827"/>
                  </a:cubicBezTo>
                  <a:cubicBezTo>
                    <a:pt x="96536" y="204514"/>
                    <a:pt x="87203" y="207578"/>
                    <a:pt x="78412" y="211679"/>
                  </a:cubicBezTo>
                  <a:cubicBezTo>
                    <a:pt x="73392" y="214012"/>
                    <a:pt x="70846" y="219409"/>
                    <a:pt x="70493" y="226598"/>
                  </a:cubicBezTo>
                  <a:cubicBezTo>
                    <a:pt x="74617" y="224759"/>
                    <a:pt x="77587" y="222803"/>
                    <a:pt x="80816" y="222120"/>
                  </a:cubicBezTo>
                  <a:cubicBezTo>
                    <a:pt x="84586" y="221342"/>
                    <a:pt x="88569" y="221719"/>
                    <a:pt x="92458" y="221578"/>
                  </a:cubicBezTo>
                  <a:cubicBezTo>
                    <a:pt x="92364" y="225961"/>
                    <a:pt x="93000" y="230510"/>
                    <a:pt x="91916" y="234634"/>
                  </a:cubicBezTo>
                  <a:cubicBezTo>
                    <a:pt x="91186" y="237439"/>
                    <a:pt x="88475" y="240220"/>
                    <a:pt x="85930" y="241964"/>
                  </a:cubicBezTo>
                  <a:cubicBezTo>
                    <a:pt x="77822" y="247526"/>
                    <a:pt x="69762" y="253418"/>
                    <a:pt x="60947" y="257590"/>
                  </a:cubicBezTo>
                  <a:cubicBezTo>
                    <a:pt x="51756" y="261950"/>
                    <a:pt x="41692" y="264425"/>
                    <a:pt x="30827" y="255964"/>
                  </a:cubicBezTo>
                  <a:cubicBezTo>
                    <a:pt x="33231" y="271754"/>
                    <a:pt x="38605" y="284246"/>
                    <a:pt x="47372" y="296100"/>
                  </a:cubicBezTo>
                  <a:cubicBezTo>
                    <a:pt x="50931" y="293437"/>
                    <a:pt x="54042" y="291410"/>
                    <a:pt x="56776" y="288983"/>
                  </a:cubicBezTo>
                  <a:cubicBezTo>
                    <a:pt x="76008" y="271849"/>
                    <a:pt x="94980" y="254432"/>
                    <a:pt x="114353" y="237463"/>
                  </a:cubicBezTo>
                  <a:cubicBezTo>
                    <a:pt x="174193" y="185070"/>
                    <a:pt x="241740" y="146772"/>
                    <a:pt x="318973" y="126433"/>
                  </a:cubicBezTo>
                  <a:cubicBezTo>
                    <a:pt x="323026" y="125372"/>
                    <a:pt x="327269" y="124948"/>
                    <a:pt x="331440" y="124241"/>
                  </a:cubicBezTo>
                  <a:cubicBezTo>
                    <a:pt x="331770" y="124995"/>
                    <a:pt x="332124" y="125749"/>
                    <a:pt x="332454" y="126527"/>
                  </a:cubicBezTo>
                  <a:cubicBezTo>
                    <a:pt x="329178" y="129261"/>
                    <a:pt x="326232" y="132607"/>
                    <a:pt x="322555" y="134658"/>
                  </a:cubicBezTo>
                  <a:cubicBezTo>
                    <a:pt x="303135" y="145452"/>
                    <a:pt x="283903" y="156671"/>
                    <a:pt x="263894" y="166286"/>
                  </a:cubicBezTo>
                  <a:cubicBezTo>
                    <a:pt x="243743" y="175973"/>
                    <a:pt x="223568" y="185966"/>
                    <a:pt x="200778" y="189053"/>
                  </a:cubicBezTo>
                  <a:cubicBezTo>
                    <a:pt x="196583" y="189619"/>
                    <a:pt x="192741" y="195275"/>
                    <a:pt x="189394" y="199164"/>
                  </a:cubicBezTo>
                  <a:cubicBezTo>
                    <a:pt x="185836" y="203265"/>
                    <a:pt x="183903" y="209228"/>
                    <a:pt x="179731" y="212268"/>
                  </a:cubicBezTo>
                  <a:cubicBezTo>
                    <a:pt x="173674" y="216699"/>
                    <a:pt x="166085" y="218985"/>
                    <a:pt x="159416" y="222638"/>
                  </a:cubicBezTo>
                  <a:cubicBezTo>
                    <a:pt x="154278" y="225443"/>
                    <a:pt x="148975" y="228365"/>
                    <a:pt x="144827" y="232372"/>
                  </a:cubicBezTo>
                  <a:cubicBezTo>
                    <a:pt x="142753" y="234399"/>
                    <a:pt x="141928" y="239207"/>
                    <a:pt x="142611" y="242294"/>
                  </a:cubicBezTo>
                  <a:cubicBezTo>
                    <a:pt x="144379" y="250519"/>
                    <a:pt x="142682" y="253371"/>
                    <a:pt x="134693" y="255304"/>
                  </a:cubicBezTo>
                  <a:cubicBezTo>
                    <a:pt x="129083" y="256671"/>
                    <a:pt x="123026" y="258344"/>
                    <a:pt x="118501" y="261714"/>
                  </a:cubicBezTo>
                  <a:cubicBezTo>
                    <a:pt x="82347" y="288676"/>
                    <a:pt x="51143" y="320706"/>
                    <a:pt x="23757" y="356482"/>
                  </a:cubicBezTo>
                  <a:cubicBezTo>
                    <a:pt x="20646" y="360536"/>
                    <a:pt x="18784" y="365556"/>
                    <a:pt x="16333" y="370128"/>
                  </a:cubicBezTo>
                  <a:cubicBezTo>
                    <a:pt x="17040" y="370741"/>
                    <a:pt x="17770" y="371377"/>
                    <a:pt x="18478" y="371990"/>
                  </a:cubicBezTo>
                  <a:cubicBezTo>
                    <a:pt x="22225" y="369515"/>
                    <a:pt x="26302" y="367418"/>
                    <a:pt x="29696" y="364542"/>
                  </a:cubicBezTo>
                  <a:cubicBezTo>
                    <a:pt x="58308" y="340126"/>
                    <a:pt x="86731" y="315450"/>
                    <a:pt x="115367" y="291057"/>
                  </a:cubicBezTo>
                  <a:cubicBezTo>
                    <a:pt x="138346" y="271495"/>
                    <a:pt x="161537" y="252122"/>
                    <a:pt x="184775" y="232843"/>
                  </a:cubicBezTo>
                  <a:cubicBezTo>
                    <a:pt x="189701" y="228742"/>
                    <a:pt x="196041" y="225348"/>
                    <a:pt x="201273" y="231288"/>
                  </a:cubicBezTo>
                  <a:cubicBezTo>
                    <a:pt x="205892" y="236520"/>
                    <a:pt x="201815" y="242506"/>
                    <a:pt x="198185" y="246560"/>
                  </a:cubicBezTo>
                  <a:cubicBezTo>
                    <a:pt x="188452" y="257378"/>
                    <a:pt x="178977" y="268761"/>
                    <a:pt x="167688" y="277788"/>
                  </a:cubicBezTo>
                  <a:cubicBezTo>
                    <a:pt x="128188" y="309416"/>
                    <a:pt x="89984" y="342459"/>
                    <a:pt x="55503" y="379508"/>
                  </a:cubicBezTo>
                  <a:cubicBezTo>
                    <a:pt x="38346" y="397962"/>
                    <a:pt x="22626" y="417760"/>
                    <a:pt x="6599" y="437251"/>
                  </a:cubicBezTo>
                  <a:cubicBezTo>
                    <a:pt x="3559" y="440951"/>
                    <a:pt x="2168" y="446018"/>
                    <a:pt x="0" y="450472"/>
                  </a:cubicBezTo>
                  <a:cubicBezTo>
                    <a:pt x="660" y="451062"/>
                    <a:pt x="1343" y="451674"/>
                    <a:pt x="2003" y="452263"/>
                  </a:cubicBezTo>
                  <a:cubicBezTo>
                    <a:pt x="5468" y="450590"/>
                    <a:pt x="9144" y="449247"/>
                    <a:pt x="12020" y="446890"/>
                  </a:cubicBezTo>
                  <a:close/>
                  <a:moveTo>
                    <a:pt x="522508" y="114248"/>
                  </a:moveTo>
                  <a:cubicBezTo>
                    <a:pt x="571342" y="111042"/>
                    <a:pt x="620198" y="107366"/>
                    <a:pt x="669103" y="105905"/>
                  </a:cubicBezTo>
                  <a:cubicBezTo>
                    <a:pt x="702428" y="104915"/>
                    <a:pt x="735966" y="106022"/>
                    <a:pt x="769197" y="108662"/>
                  </a:cubicBezTo>
                  <a:cubicBezTo>
                    <a:pt x="788429" y="110194"/>
                    <a:pt x="807354" y="116204"/>
                    <a:pt x="826232" y="120988"/>
                  </a:cubicBezTo>
                  <a:cubicBezTo>
                    <a:pt x="842447" y="125089"/>
                    <a:pt x="858403" y="130180"/>
                    <a:pt x="874406" y="135035"/>
                  </a:cubicBezTo>
                  <a:cubicBezTo>
                    <a:pt x="877187" y="135883"/>
                    <a:pt x="879803" y="137486"/>
                    <a:pt x="882325" y="138994"/>
                  </a:cubicBezTo>
                  <a:cubicBezTo>
                    <a:pt x="892435" y="145004"/>
                    <a:pt x="893449" y="150944"/>
                    <a:pt x="886166" y="160088"/>
                  </a:cubicBezTo>
                  <a:cubicBezTo>
                    <a:pt x="879190" y="168879"/>
                    <a:pt x="865733" y="172343"/>
                    <a:pt x="856918" y="161879"/>
                  </a:cubicBezTo>
                  <a:cubicBezTo>
                    <a:pt x="848622" y="152051"/>
                    <a:pt x="835165" y="150236"/>
                    <a:pt x="823145" y="148540"/>
                  </a:cubicBezTo>
                  <a:cubicBezTo>
                    <a:pt x="786520" y="143355"/>
                    <a:pt x="749824" y="137392"/>
                    <a:pt x="712963" y="135294"/>
                  </a:cubicBezTo>
                  <a:cubicBezTo>
                    <a:pt x="656659" y="132089"/>
                    <a:pt x="600189" y="131971"/>
                    <a:pt x="543790" y="130251"/>
                  </a:cubicBezTo>
                  <a:cubicBezTo>
                    <a:pt x="531959" y="129897"/>
                    <a:pt x="520128" y="128530"/>
                    <a:pt x="508344" y="127281"/>
                  </a:cubicBezTo>
                  <a:cubicBezTo>
                    <a:pt x="505091" y="126927"/>
                    <a:pt x="501980" y="125348"/>
                    <a:pt x="497243" y="123840"/>
                  </a:cubicBezTo>
                  <a:cubicBezTo>
                    <a:pt x="505233" y="115450"/>
                    <a:pt x="514212" y="114790"/>
                    <a:pt x="522508" y="114248"/>
                  </a:cubicBezTo>
                  <a:close/>
                  <a:moveTo>
                    <a:pt x="214188" y="222379"/>
                  </a:moveTo>
                  <a:cubicBezTo>
                    <a:pt x="222956" y="215615"/>
                    <a:pt x="231652" y="208544"/>
                    <a:pt x="241150" y="202959"/>
                  </a:cubicBezTo>
                  <a:cubicBezTo>
                    <a:pt x="275631" y="182690"/>
                    <a:pt x="311242" y="164707"/>
                    <a:pt x="349847" y="153489"/>
                  </a:cubicBezTo>
                  <a:cubicBezTo>
                    <a:pt x="356281" y="151627"/>
                    <a:pt x="363210" y="151415"/>
                    <a:pt x="369927" y="150449"/>
                  </a:cubicBezTo>
                  <a:cubicBezTo>
                    <a:pt x="370399" y="151344"/>
                    <a:pt x="370870" y="152216"/>
                    <a:pt x="371365" y="153112"/>
                  </a:cubicBezTo>
                  <a:cubicBezTo>
                    <a:pt x="367806" y="156435"/>
                    <a:pt x="364648" y="160465"/>
                    <a:pt x="360571" y="162963"/>
                  </a:cubicBezTo>
                  <a:cubicBezTo>
                    <a:pt x="344803" y="172626"/>
                    <a:pt x="329083" y="182431"/>
                    <a:pt x="312751" y="191033"/>
                  </a:cubicBezTo>
                  <a:cubicBezTo>
                    <a:pt x="283550" y="206447"/>
                    <a:pt x="253854" y="220894"/>
                    <a:pt x="222036" y="230345"/>
                  </a:cubicBezTo>
                  <a:cubicBezTo>
                    <a:pt x="218407" y="231429"/>
                    <a:pt x="214518" y="231618"/>
                    <a:pt x="210747" y="232207"/>
                  </a:cubicBezTo>
                  <a:cubicBezTo>
                    <a:pt x="210205" y="231382"/>
                    <a:pt x="209640" y="230581"/>
                    <a:pt x="209098" y="229756"/>
                  </a:cubicBezTo>
                  <a:cubicBezTo>
                    <a:pt x="210771" y="227234"/>
                    <a:pt x="211949" y="224123"/>
                    <a:pt x="214188" y="2223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014;p26"/>
            <p:cNvSpPr/>
            <p:nvPr/>
          </p:nvSpPr>
          <p:spPr>
            <a:xfrm>
              <a:off x="169229" y="2355877"/>
              <a:ext cx="1154991" cy="545553"/>
            </a:xfrm>
            <a:custGeom>
              <a:avLst/>
              <a:gdLst/>
              <a:ahLst/>
              <a:cxnLst/>
              <a:rect l="l" t="t" r="r" b="b"/>
              <a:pathLst>
                <a:path w="1154991" h="545553" extrusionOk="0">
                  <a:moveTo>
                    <a:pt x="21541" y="418383"/>
                  </a:moveTo>
                  <a:cubicBezTo>
                    <a:pt x="22083" y="410606"/>
                    <a:pt x="27032" y="407024"/>
                    <a:pt x="33584" y="405138"/>
                  </a:cubicBezTo>
                  <a:cubicBezTo>
                    <a:pt x="37331" y="404077"/>
                    <a:pt x="41338" y="403960"/>
                    <a:pt x="45227" y="403488"/>
                  </a:cubicBezTo>
                  <a:cubicBezTo>
                    <a:pt x="55832" y="402192"/>
                    <a:pt x="58778" y="397950"/>
                    <a:pt x="59415" y="387627"/>
                  </a:cubicBezTo>
                  <a:cubicBezTo>
                    <a:pt x="59792" y="381263"/>
                    <a:pt x="61748" y="374429"/>
                    <a:pt x="64906" y="368890"/>
                  </a:cubicBezTo>
                  <a:cubicBezTo>
                    <a:pt x="75818" y="349729"/>
                    <a:pt x="90831" y="333986"/>
                    <a:pt x="108625" y="320999"/>
                  </a:cubicBezTo>
                  <a:cubicBezTo>
                    <a:pt x="111760" y="318713"/>
                    <a:pt x="115389" y="316686"/>
                    <a:pt x="119090" y="315697"/>
                  </a:cubicBezTo>
                  <a:cubicBezTo>
                    <a:pt x="121729" y="314990"/>
                    <a:pt x="126207" y="315202"/>
                    <a:pt x="127456" y="316851"/>
                  </a:cubicBezTo>
                  <a:cubicBezTo>
                    <a:pt x="128776" y="318619"/>
                    <a:pt x="128399" y="323545"/>
                    <a:pt x="126796" y="325289"/>
                  </a:cubicBezTo>
                  <a:cubicBezTo>
                    <a:pt x="122342" y="330120"/>
                    <a:pt x="117133" y="334433"/>
                    <a:pt x="111713" y="338204"/>
                  </a:cubicBezTo>
                  <a:cubicBezTo>
                    <a:pt x="100824" y="345793"/>
                    <a:pt x="91043" y="354513"/>
                    <a:pt x="89441" y="368254"/>
                  </a:cubicBezTo>
                  <a:cubicBezTo>
                    <a:pt x="87673" y="383502"/>
                    <a:pt x="80791" y="395781"/>
                    <a:pt x="71387" y="407259"/>
                  </a:cubicBezTo>
                  <a:cubicBezTo>
                    <a:pt x="44496" y="440090"/>
                    <a:pt x="23921" y="476456"/>
                    <a:pt x="11147" y="516993"/>
                  </a:cubicBezTo>
                  <a:cubicBezTo>
                    <a:pt x="9403" y="522532"/>
                    <a:pt x="8366" y="528706"/>
                    <a:pt x="8884" y="534410"/>
                  </a:cubicBezTo>
                  <a:cubicBezTo>
                    <a:pt x="9262" y="538487"/>
                    <a:pt x="12373" y="545086"/>
                    <a:pt x="15036" y="545487"/>
                  </a:cubicBezTo>
                  <a:cubicBezTo>
                    <a:pt x="18760" y="546053"/>
                    <a:pt x="24581" y="542918"/>
                    <a:pt x="27008" y="539548"/>
                  </a:cubicBezTo>
                  <a:cubicBezTo>
                    <a:pt x="30779" y="534316"/>
                    <a:pt x="34150" y="527717"/>
                    <a:pt x="34668" y="521447"/>
                  </a:cubicBezTo>
                  <a:cubicBezTo>
                    <a:pt x="35823" y="507424"/>
                    <a:pt x="41149" y="495098"/>
                    <a:pt x="47395" y="483055"/>
                  </a:cubicBezTo>
                  <a:cubicBezTo>
                    <a:pt x="70586" y="438275"/>
                    <a:pt x="99881" y="397526"/>
                    <a:pt x="130827" y="357931"/>
                  </a:cubicBezTo>
                  <a:cubicBezTo>
                    <a:pt x="155102" y="326868"/>
                    <a:pt x="180037" y="296253"/>
                    <a:pt x="210723" y="271223"/>
                  </a:cubicBezTo>
                  <a:cubicBezTo>
                    <a:pt x="269596" y="223215"/>
                    <a:pt x="333773" y="183267"/>
                    <a:pt x="401296" y="148668"/>
                  </a:cubicBezTo>
                  <a:cubicBezTo>
                    <a:pt x="413716" y="142305"/>
                    <a:pt x="427268" y="138039"/>
                    <a:pt x="440631" y="133797"/>
                  </a:cubicBezTo>
                  <a:cubicBezTo>
                    <a:pt x="443766" y="132807"/>
                    <a:pt x="449634" y="134740"/>
                    <a:pt x="451614" y="137332"/>
                  </a:cubicBezTo>
                  <a:cubicBezTo>
                    <a:pt x="453523" y="139830"/>
                    <a:pt x="453122" y="145322"/>
                    <a:pt x="451850" y="148810"/>
                  </a:cubicBezTo>
                  <a:cubicBezTo>
                    <a:pt x="449516" y="155173"/>
                    <a:pt x="444049" y="158308"/>
                    <a:pt x="437355" y="160170"/>
                  </a:cubicBezTo>
                  <a:cubicBezTo>
                    <a:pt x="426726" y="163116"/>
                    <a:pt x="416120" y="166439"/>
                    <a:pt x="405986" y="170752"/>
                  </a:cubicBezTo>
                  <a:cubicBezTo>
                    <a:pt x="396252" y="174900"/>
                    <a:pt x="386684" y="179826"/>
                    <a:pt x="377893" y="185671"/>
                  </a:cubicBezTo>
                  <a:cubicBezTo>
                    <a:pt x="349469" y="204502"/>
                    <a:pt x="321447" y="223969"/>
                    <a:pt x="293188" y="243059"/>
                  </a:cubicBezTo>
                  <a:cubicBezTo>
                    <a:pt x="289370" y="245652"/>
                    <a:pt x="284115" y="250177"/>
                    <a:pt x="281145" y="249140"/>
                  </a:cubicBezTo>
                  <a:cubicBezTo>
                    <a:pt x="274758" y="246948"/>
                    <a:pt x="272024" y="250554"/>
                    <a:pt x="268654" y="253618"/>
                  </a:cubicBezTo>
                  <a:cubicBezTo>
                    <a:pt x="213410" y="303488"/>
                    <a:pt x="161913" y="357035"/>
                    <a:pt x="112679" y="412751"/>
                  </a:cubicBezTo>
                  <a:cubicBezTo>
                    <a:pt x="102898" y="423828"/>
                    <a:pt x="94531" y="436177"/>
                    <a:pt x="85882" y="448197"/>
                  </a:cubicBezTo>
                  <a:cubicBezTo>
                    <a:pt x="84232" y="450483"/>
                    <a:pt x="84044" y="453971"/>
                    <a:pt x="83714" y="456965"/>
                  </a:cubicBezTo>
                  <a:cubicBezTo>
                    <a:pt x="83360" y="459934"/>
                    <a:pt x="84704" y="463493"/>
                    <a:pt x="83478" y="465873"/>
                  </a:cubicBezTo>
                  <a:cubicBezTo>
                    <a:pt x="80768" y="471106"/>
                    <a:pt x="76525" y="475513"/>
                    <a:pt x="73674" y="480674"/>
                  </a:cubicBezTo>
                  <a:cubicBezTo>
                    <a:pt x="70492" y="486449"/>
                    <a:pt x="67452" y="492482"/>
                    <a:pt x="65778" y="498798"/>
                  </a:cubicBezTo>
                  <a:cubicBezTo>
                    <a:pt x="65024" y="501650"/>
                    <a:pt x="66815" y="506529"/>
                    <a:pt x="69125" y="508438"/>
                  </a:cubicBezTo>
                  <a:cubicBezTo>
                    <a:pt x="71034" y="509993"/>
                    <a:pt x="76266" y="509734"/>
                    <a:pt x="78576" y="508155"/>
                  </a:cubicBezTo>
                  <a:cubicBezTo>
                    <a:pt x="83124" y="505020"/>
                    <a:pt x="87225" y="500825"/>
                    <a:pt x="90548" y="496347"/>
                  </a:cubicBezTo>
                  <a:cubicBezTo>
                    <a:pt x="101296" y="481876"/>
                    <a:pt x="103393" y="481711"/>
                    <a:pt x="114635" y="496017"/>
                  </a:cubicBezTo>
                  <a:cubicBezTo>
                    <a:pt x="114942" y="496418"/>
                    <a:pt x="115224" y="496819"/>
                    <a:pt x="115554" y="497196"/>
                  </a:cubicBezTo>
                  <a:cubicBezTo>
                    <a:pt x="120386" y="502781"/>
                    <a:pt x="124227" y="502993"/>
                    <a:pt x="129035" y="497573"/>
                  </a:cubicBezTo>
                  <a:cubicBezTo>
                    <a:pt x="131157" y="495192"/>
                    <a:pt x="133231" y="492553"/>
                    <a:pt x="134503" y="489677"/>
                  </a:cubicBezTo>
                  <a:cubicBezTo>
                    <a:pt x="141126" y="474547"/>
                    <a:pt x="147607" y="459345"/>
                    <a:pt x="153829" y="444049"/>
                  </a:cubicBezTo>
                  <a:cubicBezTo>
                    <a:pt x="155102" y="440938"/>
                    <a:pt x="155055" y="437262"/>
                    <a:pt x="155620" y="433844"/>
                  </a:cubicBezTo>
                  <a:cubicBezTo>
                    <a:pt x="139570" y="445652"/>
                    <a:pt x="135658" y="466651"/>
                    <a:pt x="118335" y="477398"/>
                  </a:cubicBezTo>
                  <a:cubicBezTo>
                    <a:pt x="117133" y="473533"/>
                    <a:pt x="116285" y="469762"/>
                    <a:pt x="117275" y="466533"/>
                  </a:cubicBezTo>
                  <a:cubicBezTo>
                    <a:pt x="122177" y="450295"/>
                    <a:pt x="125830" y="433373"/>
                    <a:pt x="133160" y="418266"/>
                  </a:cubicBezTo>
                  <a:cubicBezTo>
                    <a:pt x="144496" y="394909"/>
                    <a:pt x="163092" y="376479"/>
                    <a:pt x="181357" y="358355"/>
                  </a:cubicBezTo>
                  <a:cubicBezTo>
                    <a:pt x="239288" y="300943"/>
                    <a:pt x="303464" y="251402"/>
                    <a:pt x="372920" y="208815"/>
                  </a:cubicBezTo>
                  <a:cubicBezTo>
                    <a:pt x="400518" y="191893"/>
                    <a:pt x="428989" y="176479"/>
                    <a:pt x="460523" y="167759"/>
                  </a:cubicBezTo>
                  <a:cubicBezTo>
                    <a:pt x="467876" y="165732"/>
                    <a:pt x="475300" y="163729"/>
                    <a:pt x="482300" y="160759"/>
                  </a:cubicBezTo>
                  <a:cubicBezTo>
                    <a:pt x="489182" y="157860"/>
                    <a:pt x="489253" y="153971"/>
                    <a:pt x="483290" y="149234"/>
                  </a:cubicBezTo>
                  <a:cubicBezTo>
                    <a:pt x="479613" y="146312"/>
                    <a:pt x="475607" y="143766"/>
                    <a:pt x="472166" y="140608"/>
                  </a:cubicBezTo>
                  <a:cubicBezTo>
                    <a:pt x="467923" y="136696"/>
                    <a:pt x="466509" y="131652"/>
                    <a:pt x="469927" y="126585"/>
                  </a:cubicBezTo>
                  <a:cubicBezTo>
                    <a:pt x="478411" y="114000"/>
                    <a:pt x="488828" y="107306"/>
                    <a:pt x="502451" y="121306"/>
                  </a:cubicBezTo>
                  <a:cubicBezTo>
                    <a:pt x="506080" y="125030"/>
                    <a:pt x="509191" y="129295"/>
                    <a:pt x="513104" y="132689"/>
                  </a:cubicBezTo>
                  <a:cubicBezTo>
                    <a:pt x="517912" y="136884"/>
                    <a:pt x="522908" y="141150"/>
                    <a:pt x="528494" y="144096"/>
                  </a:cubicBezTo>
                  <a:cubicBezTo>
                    <a:pt x="538180" y="149234"/>
                    <a:pt x="546052" y="145063"/>
                    <a:pt x="546641" y="133962"/>
                  </a:cubicBezTo>
                  <a:cubicBezTo>
                    <a:pt x="547348" y="120222"/>
                    <a:pt x="554914" y="113128"/>
                    <a:pt x="567146" y="110582"/>
                  </a:cubicBezTo>
                  <a:cubicBezTo>
                    <a:pt x="581357" y="107636"/>
                    <a:pt x="595757" y="104478"/>
                    <a:pt x="610181" y="103912"/>
                  </a:cubicBezTo>
                  <a:cubicBezTo>
                    <a:pt x="629908" y="103135"/>
                    <a:pt x="649729" y="104502"/>
                    <a:pt x="669503" y="105374"/>
                  </a:cubicBezTo>
                  <a:cubicBezTo>
                    <a:pt x="680038" y="105845"/>
                    <a:pt x="689583" y="103465"/>
                    <a:pt x="695970" y="95051"/>
                  </a:cubicBezTo>
                  <a:cubicBezTo>
                    <a:pt x="699057" y="90950"/>
                    <a:pt x="699363" y="84751"/>
                    <a:pt x="700919" y="79496"/>
                  </a:cubicBezTo>
                  <a:cubicBezTo>
                    <a:pt x="696323" y="78341"/>
                    <a:pt x="691586" y="75795"/>
                    <a:pt x="687179" y="76290"/>
                  </a:cubicBezTo>
                  <a:cubicBezTo>
                    <a:pt x="671247" y="78058"/>
                    <a:pt x="655432" y="80792"/>
                    <a:pt x="639594" y="83219"/>
                  </a:cubicBezTo>
                  <a:cubicBezTo>
                    <a:pt x="622036" y="85906"/>
                    <a:pt x="604525" y="88805"/>
                    <a:pt x="586943" y="91327"/>
                  </a:cubicBezTo>
                  <a:cubicBezTo>
                    <a:pt x="582182" y="92010"/>
                    <a:pt x="577115" y="91657"/>
                    <a:pt x="575489" y="85741"/>
                  </a:cubicBezTo>
                  <a:cubicBezTo>
                    <a:pt x="573768" y="79496"/>
                    <a:pt x="574758" y="73486"/>
                    <a:pt x="580886" y="70280"/>
                  </a:cubicBezTo>
                  <a:cubicBezTo>
                    <a:pt x="585128" y="68089"/>
                    <a:pt x="590078" y="66627"/>
                    <a:pt x="594838" y="66227"/>
                  </a:cubicBezTo>
                  <a:cubicBezTo>
                    <a:pt x="607565" y="65119"/>
                    <a:pt x="611713" y="62055"/>
                    <a:pt x="615413" y="49540"/>
                  </a:cubicBezTo>
                  <a:cubicBezTo>
                    <a:pt x="617134" y="43719"/>
                    <a:pt x="621093" y="43059"/>
                    <a:pt x="626490" y="44497"/>
                  </a:cubicBezTo>
                  <a:cubicBezTo>
                    <a:pt x="641456" y="48433"/>
                    <a:pt x="656328" y="53029"/>
                    <a:pt x="671553" y="55527"/>
                  </a:cubicBezTo>
                  <a:cubicBezTo>
                    <a:pt x="695663" y="59510"/>
                    <a:pt x="720127" y="61348"/>
                    <a:pt x="744261" y="65284"/>
                  </a:cubicBezTo>
                  <a:cubicBezTo>
                    <a:pt x="798680" y="74146"/>
                    <a:pt x="851614" y="88970"/>
                    <a:pt x="903417" y="107801"/>
                  </a:cubicBezTo>
                  <a:cubicBezTo>
                    <a:pt x="969597" y="131841"/>
                    <a:pt x="1033161" y="161018"/>
                    <a:pt x="1090361" y="202875"/>
                  </a:cubicBezTo>
                  <a:cubicBezTo>
                    <a:pt x="1098044" y="208485"/>
                    <a:pt x="1106859" y="212774"/>
                    <a:pt x="1115626" y="216592"/>
                  </a:cubicBezTo>
                  <a:cubicBezTo>
                    <a:pt x="1124323" y="220363"/>
                    <a:pt x="1132996" y="218501"/>
                    <a:pt x="1139171" y="211124"/>
                  </a:cubicBezTo>
                  <a:cubicBezTo>
                    <a:pt x="1144356" y="204926"/>
                    <a:pt x="1148645" y="197926"/>
                    <a:pt x="1152793" y="190950"/>
                  </a:cubicBezTo>
                  <a:cubicBezTo>
                    <a:pt x="1156116" y="185341"/>
                    <a:pt x="1155692" y="179142"/>
                    <a:pt x="1151379" y="174287"/>
                  </a:cubicBezTo>
                  <a:cubicBezTo>
                    <a:pt x="1141575" y="163210"/>
                    <a:pt x="1131817" y="151992"/>
                    <a:pt x="1121070" y="141881"/>
                  </a:cubicBezTo>
                  <a:cubicBezTo>
                    <a:pt x="1110818" y="132241"/>
                    <a:pt x="1099529" y="123615"/>
                    <a:pt x="1085341" y="120151"/>
                  </a:cubicBezTo>
                  <a:cubicBezTo>
                    <a:pt x="1078459" y="118454"/>
                    <a:pt x="1077021" y="115673"/>
                    <a:pt x="1079732" y="109074"/>
                  </a:cubicBezTo>
                  <a:cubicBezTo>
                    <a:pt x="1083691" y="99505"/>
                    <a:pt x="1091893" y="96701"/>
                    <a:pt x="1102357" y="100306"/>
                  </a:cubicBezTo>
                  <a:cubicBezTo>
                    <a:pt x="1105444" y="101367"/>
                    <a:pt x="1110629" y="101202"/>
                    <a:pt x="1112751" y="99269"/>
                  </a:cubicBezTo>
                  <a:cubicBezTo>
                    <a:pt x="1116498" y="95852"/>
                    <a:pt x="1114188" y="91539"/>
                    <a:pt x="1110771" y="88381"/>
                  </a:cubicBezTo>
                  <a:cubicBezTo>
                    <a:pt x="1107872" y="85694"/>
                    <a:pt x="1105067" y="82842"/>
                    <a:pt x="1101862" y="80556"/>
                  </a:cubicBezTo>
                  <a:cubicBezTo>
                    <a:pt x="1068489" y="56469"/>
                    <a:pt x="1031582" y="39524"/>
                    <a:pt x="992670" y="26774"/>
                  </a:cubicBezTo>
                  <a:cubicBezTo>
                    <a:pt x="988876" y="25524"/>
                    <a:pt x="984634" y="25666"/>
                    <a:pt x="980603" y="25171"/>
                  </a:cubicBezTo>
                  <a:cubicBezTo>
                    <a:pt x="980179" y="25925"/>
                    <a:pt x="979731" y="26679"/>
                    <a:pt x="979307" y="27433"/>
                  </a:cubicBezTo>
                  <a:cubicBezTo>
                    <a:pt x="982560" y="30474"/>
                    <a:pt x="985388" y="34292"/>
                    <a:pt x="989159" y="36413"/>
                  </a:cubicBezTo>
                  <a:cubicBezTo>
                    <a:pt x="1006387" y="46076"/>
                    <a:pt x="1024040" y="54938"/>
                    <a:pt x="1041197" y="64695"/>
                  </a:cubicBezTo>
                  <a:cubicBezTo>
                    <a:pt x="1051874" y="70775"/>
                    <a:pt x="1062197" y="77610"/>
                    <a:pt x="1072143" y="84822"/>
                  </a:cubicBezTo>
                  <a:cubicBezTo>
                    <a:pt x="1074829" y="86778"/>
                    <a:pt x="1075536" y="91421"/>
                    <a:pt x="1077163" y="94839"/>
                  </a:cubicBezTo>
                  <a:cubicBezTo>
                    <a:pt x="1073627" y="96182"/>
                    <a:pt x="1069715" y="99246"/>
                    <a:pt x="1066604" y="98562"/>
                  </a:cubicBezTo>
                  <a:cubicBezTo>
                    <a:pt x="1054184" y="95899"/>
                    <a:pt x="1041504" y="93283"/>
                    <a:pt x="1029837" y="88428"/>
                  </a:cubicBezTo>
                  <a:cubicBezTo>
                    <a:pt x="1008461" y="79566"/>
                    <a:pt x="988216" y="67947"/>
                    <a:pt x="964577" y="65402"/>
                  </a:cubicBezTo>
                  <a:cubicBezTo>
                    <a:pt x="959086" y="64813"/>
                    <a:pt x="953665" y="62008"/>
                    <a:pt x="952793" y="55715"/>
                  </a:cubicBezTo>
                  <a:cubicBezTo>
                    <a:pt x="951614" y="47207"/>
                    <a:pt x="945652" y="44285"/>
                    <a:pt x="938746" y="42517"/>
                  </a:cubicBezTo>
                  <a:cubicBezTo>
                    <a:pt x="932548" y="40938"/>
                    <a:pt x="926114" y="40302"/>
                    <a:pt x="919821" y="39005"/>
                  </a:cubicBezTo>
                  <a:cubicBezTo>
                    <a:pt x="858944" y="26467"/>
                    <a:pt x="798822" y="10181"/>
                    <a:pt x="736955" y="2852"/>
                  </a:cubicBezTo>
                  <a:cubicBezTo>
                    <a:pt x="723898" y="1320"/>
                    <a:pt x="710700" y="919"/>
                    <a:pt x="697572" y="0"/>
                  </a:cubicBezTo>
                  <a:cubicBezTo>
                    <a:pt x="697337" y="1013"/>
                    <a:pt x="697101" y="2027"/>
                    <a:pt x="696865" y="3040"/>
                  </a:cubicBezTo>
                  <a:cubicBezTo>
                    <a:pt x="702357" y="5209"/>
                    <a:pt x="707683" y="7990"/>
                    <a:pt x="713339" y="9427"/>
                  </a:cubicBezTo>
                  <a:cubicBezTo>
                    <a:pt x="744402" y="17323"/>
                    <a:pt x="775725" y="24205"/>
                    <a:pt x="806599" y="32736"/>
                  </a:cubicBezTo>
                  <a:cubicBezTo>
                    <a:pt x="897007" y="57719"/>
                    <a:pt x="983927" y="92010"/>
                    <a:pt x="1068112" y="133161"/>
                  </a:cubicBezTo>
                  <a:cubicBezTo>
                    <a:pt x="1088240" y="142989"/>
                    <a:pt x="1107471" y="154891"/>
                    <a:pt x="1126232" y="167170"/>
                  </a:cubicBezTo>
                  <a:cubicBezTo>
                    <a:pt x="1132571" y="171318"/>
                    <a:pt x="1137144" y="179095"/>
                    <a:pt x="1140820" y="186095"/>
                  </a:cubicBezTo>
                  <a:cubicBezTo>
                    <a:pt x="1144143" y="192411"/>
                    <a:pt x="1140891" y="196111"/>
                    <a:pt x="1133773" y="195569"/>
                  </a:cubicBezTo>
                  <a:cubicBezTo>
                    <a:pt x="1129908" y="195263"/>
                    <a:pt x="1125737" y="194650"/>
                    <a:pt x="1122343" y="192906"/>
                  </a:cubicBezTo>
                  <a:cubicBezTo>
                    <a:pt x="1103512" y="183172"/>
                    <a:pt x="1084351" y="173886"/>
                    <a:pt x="1066250" y="162880"/>
                  </a:cubicBezTo>
                  <a:cubicBezTo>
                    <a:pt x="1029696" y="140702"/>
                    <a:pt x="993967" y="116804"/>
                    <a:pt x="954348" y="100495"/>
                  </a:cubicBezTo>
                  <a:cubicBezTo>
                    <a:pt x="906316" y="80698"/>
                    <a:pt x="855739" y="68843"/>
                    <a:pt x="804902" y="58873"/>
                  </a:cubicBezTo>
                  <a:cubicBezTo>
                    <a:pt x="760853" y="50224"/>
                    <a:pt x="716498" y="43153"/>
                    <a:pt x="672142" y="36248"/>
                  </a:cubicBezTo>
                  <a:cubicBezTo>
                    <a:pt x="634457" y="30379"/>
                    <a:pt x="596465" y="27292"/>
                    <a:pt x="558237" y="29060"/>
                  </a:cubicBezTo>
                  <a:cubicBezTo>
                    <a:pt x="550671" y="29413"/>
                    <a:pt x="542917" y="30639"/>
                    <a:pt x="535753" y="33019"/>
                  </a:cubicBezTo>
                  <a:cubicBezTo>
                    <a:pt x="532359" y="34150"/>
                    <a:pt x="530167" y="38935"/>
                    <a:pt x="527433" y="42069"/>
                  </a:cubicBezTo>
                  <a:cubicBezTo>
                    <a:pt x="530921" y="43625"/>
                    <a:pt x="534527" y="46759"/>
                    <a:pt x="537874" y="46477"/>
                  </a:cubicBezTo>
                  <a:cubicBezTo>
                    <a:pt x="550884" y="45416"/>
                    <a:pt x="563775" y="42941"/>
                    <a:pt x="576785" y="41716"/>
                  </a:cubicBezTo>
                  <a:cubicBezTo>
                    <a:pt x="584563" y="40985"/>
                    <a:pt x="592481" y="41574"/>
                    <a:pt x="600330" y="41574"/>
                  </a:cubicBezTo>
                  <a:cubicBezTo>
                    <a:pt x="599269" y="44709"/>
                    <a:pt x="597879" y="46594"/>
                    <a:pt x="596040" y="47301"/>
                  </a:cubicBezTo>
                  <a:cubicBezTo>
                    <a:pt x="587108" y="50766"/>
                    <a:pt x="578246" y="54773"/>
                    <a:pt x="568984" y="57059"/>
                  </a:cubicBezTo>
                  <a:cubicBezTo>
                    <a:pt x="543153" y="63469"/>
                    <a:pt x="516875" y="68207"/>
                    <a:pt x="491256" y="75348"/>
                  </a:cubicBezTo>
                  <a:cubicBezTo>
                    <a:pt x="470681" y="81098"/>
                    <a:pt x="450718" y="89182"/>
                    <a:pt x="430662" y="96701"/>
                  </a:cubicBezTo>
                  <a:cubicBezTo>
                    <a:pt x="424676" y="98939"/>
                    <a:pt x="419231" y="102215"/>
                    <a:pt x="420150" y="110724"/>
                  </a:cubicBezTo>
                  <a:cubicBezTo>
                    <a:pt x="420433" y="113340"/>
                    <a:pt x="417322" y="117016"/>
                    <a:pt x="414824" y="119090"/>
                  </a:cubicBezTo>
                  <a:cubicBezTo>
                    <a:pt x="409333" y="123639"/>
                    <a:pt x="403535" y="128023"/>
                    <a:pt x="397336" y="131511"/>
                  </a:cubicBezTo>
                  <a:cubicBezTo>
                    <a:pt x="367499" y="148244"/>
                    <a:pt x="336130" y="159911"/>
                    <a:pt x="301414" y="161513"/>
                  </a:cubicBezTo>
                  <a:cubicBezTo>
                    <a:pt x="291774" y="161961"/>
                    <a:pt x="282465" y="165261"/>
                    <a:pt x="277845" y="175536"/>
                  </a:cubicBezTo>
                  <a:cubicBezTo>
                    <a:pt x="275159" y="181523"/>
                    <a:pt x="272825" y="187980"/>
                    <a:pt x="268842" y="193047"/>
                  </a:cubicBezTo>
                  <a:cubicBezTo>
                    <a:pt x="242870" y="225949"/>
                    <a:pt x="210912" y="252628"/>
                    <a:pt x="178081" y="278270"/>
                  </a:cubicBezTo>
                  <a:cubicBezTo>
                    <a:pt x="167405" y="286613"/>
                    <a:pt x="155668" y="293637"/>
                    <a:pt x="144001" y="300589"/>
                  </a:cubicBezTo>
                  <a:cubicBezTo>
                    <a:pt x="140914" y="302428"/>
                    <a:pt x="136342" y="301744"/>
                    <a:pt x="132429" y="302239"/>
                  </a:cubicBezTo>
                  <a:cubicBezTo>
                    <a:pt x="133160" y="298162"/>
                    <a:pt x="132688" y="293165"/>
                    <a:pt x="134904" y="290172"/>
                  </a:cubicBezTo>
                  <a:cubicBezTo>
                    <a:pt x="140277" y="282866"/>
                    <a:pt x="146335" y="275843"/>
                    <a:pt x="153099" y="269833"/>
                  </a:cubicBezTo>
                  <a:cubicBezTo>
                    <a:pt x="175465" y="249894"/>
                    <a:pt x="199057" y="231299"/>
                    <a:pt x="220645" y="210559"/>
                  </a:cubicBezTo>
                  <a:cubicBezTo>
                    <a:pt x="243271" y="188805"/>
                    <a:pt x="264223" y="165284"/>
                    <a:pt x="285599" y="142258"/>
                  </a:cubicBezTo>
                  <a:cubicBezTo>
                    <a:pt x="288404" y="139241"/>
                    <a:pt x="290148" y="134645"/>
                    <a:pt x="290949" y="130521"/>
                  </a:cubicBezTo>
                  <a:cubicBezTo>
                    <a:pt x="291468" y="127834"/>
                    <a:pt x="290266" y="123285"/>
                    <a:pt x="288263" y="122060"/>
                  </a:cubicBezTo>
                  <a:cubicBezTo>
                    <a:pt x="286377" y="120882"/>
                    <a:pt x="281899" y="122107"/>
                    <a:pt x="279613" y="123757"/>
                  </a:cubicBezTo>
                  <a:cubicBezTo>
                    <a:pt x="273415" y="128211"/>
                    <a:pt x="267782" y="133491"/>
                    <a:pt x="261913" y="138393"/>
                  </a:cubicBezTo>
                  <a:cubicBezTo>
                    <a:pt x="256045" y="143295"/>
                    <a:pt x="250435" y="148598"/>
                    <a:pt x="244166" y="152934"/>
                  </a:cubicBezTo>
                  <a:cubicBezTo>
                    <a:pt x="238557" y="156823"/>
                    <a:pt x="231439" y="157978"/>
                    <a:pt x="226160" y="153194"/>
                  </a:cubicBezTo>
                  <a:cubicBezTo>
                    <a:pt x="216214" y="144190"/>
                    <a:pt x="206740" y="146736"/>
                    <a:pt x="198161" y="153759"/>
                  </a:cubicBezTo>
                  <a:cubicBezTo>
                    <a:pt x="177727" y="170516"/>
                    <a:pt x="157317" y="187415"/>
                    <a:pt x="137921" y="205350"/>
                  </a:cubicBezTo>
                  <a:cubicBezTo>
                    <a:pt x="101555" y="238982"/>
                    <a:pt x="66108" y="273580"/>
                    <a:pt x="29860" y="307353"/>
                  </a:cubicBezTo>
                  <a:cubicBezTo>
                    <a:pt x="22342" y="314377"/>
                    <a:pt x="13056" y="319491"/>
                    <a:pt x="4642" y="325548"/>
                  </a:cubicBezTo>
                  <a:cubicBezTo>
                    <a:pt x="-1768" y="330168"/>
                    <a:pt x="-1509" y="332901"/>
                    <a:pt x="5231" y="336790"/>
                  </a:cubicBezTo>
                  <a:cubicBezTo>
                    <a:pt x="11595" y="340443"/>
                    <a:pt x="17982" y="340962"/>
                    <a:pt x="24157" y="336932"/>
                  </a:cubicBezTo>
                  <a:cubicBezTo>
                    <a:pt x="32641" y="331417"/>
                    <a:pt x="41833" y="326514"/>
                    <a:pt x="49021" y="319585"/>
                  </a:cubicBezTo>
                  <a:cubicBezTo>
                    <a:pt x="73249" y="296206"/>
                    <a:pt x="96323" y="271648"/>
                    <a:pt x="120598" y="248339"/>
                  </a:cubicBezTo>
                  <a:cubicBezTo>
                    <a:pt x="141809" y="227976"/>
                    <a:pt x="163893" y="208508"/>
                    <a:pt x="185929" y="189017"/>
                  </a:cubicBezTo>
                  <a:cubicBezTo>
                    <a:pt x="191727" y="183879"/>
                    <a:pt x="198727" y="180226"/>
                    <a:pt x="207070" y="185765"/>
                  </a:cubicBezTo>
                  <a:cubicBezTo>
                    <a:pt x="207565" y="185176"/>
                    <a:pt x="208036" y="184610"/>
                    <a:pt x="208531" y="184021"/>
                  </a:cubicBezTo>
                  <a:cubicBezTo>
                    <a:pt x="206740" y="179849"/>
                    <a:pt x="204949" y="175678"/>
                    <a:pt x="203134" y="171530"/>
                  </a:cubicBezTo>
                  <a:cubicBezTo>
                    <a:pt x="201249" y="167287"/>
                    <a:pt x="201696" y="162597"/>
                    <a:pt x="206151" y="161702"/>
                  </a:cubicBezTo>
                  <a:cubicBezTo>
                    <a:pt x="210794" y="160783"/>
                    <a:pt x="216238" y="161914"/>
                    <a:pt x="220739" y="163705"/>
                  </a:cubicBezTo>
                  <a:cubicBezTo>
                    <a:pt x="221753" y="164106"/>
                    <a:pt x="220787" y="171035"/>
                    <a:pt x="219726" y="174664"/>
                  </a:cubicBezTo>
                  <a:cubicBezTo>
                    <a:pt x="218925" y="177351"/>
                    <a:pt x="216780" y="179826"/>
                    <a:pt x="214777" y="181970"/>
                  </a:cubicBezTo>
                  <a:cubicBezTo>
                    <a:pt x="199269" y="198633"/>
                    <a:pt x="184232" y="215814"/>
                    <a:pt x="167923" y="231699"/>
                  </a:cubicBezTo>
                  <a:cubicBezTo>
                    <a:pt x="123002" y="275442"/>
                    <a:pt x="77916" y="318996"/>
                    <a:pt x="39028" y="368372"/>
                  </a:cubicBezTo>
                  <a:cubicBezTo>
                    <a:pt x="26702" y="384021"/>
                    <a:pt x="16143" y="401131"/>
                    <a:pt x="5420" y="417983"/>
                  </a:cubicBezTo>
                  <a:cubicBezTo>
                    <a:pt x="3558" y="420929"/>
                    <a:pt x="4878" y="425902"/>
                    <a:pt x="4736" y="429932"/>
                  </a:cubicBezTo>
                  <a:cubicBezTo>
                    <a:pt x="9379" y="428306"/>
                    <a:pt x="14258" y="427127"/>
                    <a:pt x="18571" y="424841"/>
                  </a:cubicBezTo>
                  <a:cubicBezTo>
                    <a:pt x="20197" y="423946"/>
                    <a:pt x="21376" y="420670"/>
                    <a:pt x="21541" y="418383"/>
                  </a:cubicBezTo>
                  <a:close/>
                  <a:moveTo>
                    <a:pt x="498161" y="87203"/>
                  </a:moveTo>
                  <a:cubicBezTo>
                    <a:pt x="508319" y="78694"/>
                    <a:pt x="545015" y="76691"/>
                    <a:pt x="557954" y="84304"/>
                  </a:cubicBezTo>
                  <a:cubicBezTo>
                    <a:pt x="546712" y="95828"/>
                    <a:pt x="533632" y="102192"/>
                    <a:pt x="518831" y="104784"/>
                  </a:cubicBezTo>
                  <a:cubicBezTo>
                    <a:pt x="513410" y="105727"/>
                    <a:pt x="507329" y="105680"/>
                    <a:pt x="502144" y="104101"/>
                  </a:cubicBezTo>
                  <a:cubicBezTo>
                    <a:pt x="498916" y="103111"/>
                    <a:pt x="495922" y="98704"/>
                    <a:pt x="494650" y="95192"/>
                  </a:cubicBezTo>
                  <a:cubicBezTo>
                    <a:pt x="493895" y="93142"/>
                    <a:pt x="496064" y="88947"/>
                    <a:pt x="498161" y="87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015;p26"/>
            <p:cNvSpPr/>
            <p:nvPr/>
          </p:nvSpPr>
          <p:spPr>
            <a:xfrm>
              <a:off x="437812" y="2880888"/>
              <a:ext cx="459214" cy="631201"/>
            </a:xfrm>
            <a:custGeom>
              <a:avLst/>
              <a:gdLst/>
              <a:ahLst/>
              <a:cxnLst/>
              <a:rect l="l" t="t" r="r" b="b"/>
              <a:pathLst>
                <a:path w="459214" h="631201" extrusionOk="0">
                  <a:moveTo>
                    <a:pt x="119444" y="78172"/>
                  </a:moveTo>
                  <a:cubicBezTo>
                    <a:pt x="124488" y="60284"/>
                    <a:pt x="132595" y="43762"/>
                    <a:pt x="147066" y="30776"/>
                  </a:cubicBezTo>
                  <a:cubicBezTo>
                    <a:pt x="151874" y="26463"/>
                    <a:pt x="154844" y="19298"/>
                    <a:pt x="156706" y="12888"/>
                  </a:cubicBezTo>
                  <a:cubicBezTo>
                    <a:pt x="157625" y="9753"/>
                    <a:pt x="155103" y="4144"/>
                    <a:pt x="152322" y="1787"/>
                  </a:cubicBezTo>
                  <a:cubicBezTo>
                    <a:pt x="148339" y="-1583"/>
                    <a:pt x="143460" y="67"/>
                    <a:pt x="140231" y="4615"/>
                  </a:cubicBezTo>
                  <a:cubicBezTo>
                    <a:pt x="137804" y="8033"/>
                    <a:pt x="134811" y="11191"/>
                    <a:pt x="132972" y="14915"/>
                  </a:cubicBezTo>
                  <a:cubicBezTo>
                    <a:pt x="119256" y="42513"/>
                    <a:pt x="105068" y="69947"/>
                    <a:pt x="92388" y="98016"/>
                  </a:cubicBezTo>
                  <a:cubicBezTo>
                    <a:pt x="83267" y="118191"/>
                    <a:pt x="75183" y="138907"/>
                    <a:pt x="72190" y="161274"/>
                  </a:cubicBezTo>
                  <a:cubicBezTo>
                    <a:pt x="71695" y="165044"/>
                    <a:pt x="66793" y="169499"/>
                    <a:pt x="62880" y="171196"/>
                  </a:cubicBezTo>
                  <a:cubicBezTo>
                    <a:pt x="58992" y="172893"/>
                    <a:pt x="53689" y="172068"/>
                    <a:pt x="49164" y="171408"/>
                  </a:cubicBezTo>
                  <a:cubicBezTo>
                    <a:pt x="33255" y="169004"/>
                    <a:pt x="28282" y="171266"/>
                    <a:pt x="23639" y="187081"/>
                  </a:cubicBezTo>
                  <a:cubicBezTo>
                    <a:pt x="18077" y="205982"/>
                    <a:pt x="13434" y="225167"/>
                    <a:pt x="9192" y="244422"/>
                  </a:cubicBezTo>
                  <a:cubicBezTo>
                    <a:pt x="5586" y="260779"/>
                    <a:pt x="2758" y="277347"/>
                    <a:pt x="283" y="293939"/>
                  </a:cubicBezTo>
                  <a:cubicBezTo>
                    <a:pt x="-660" y="300350"/>
                    <a:pt x="472" y="307279"/>
                    <a:pt x="7990" y="309777"/>
                  </a:cubicBezTo>
                  <a:cubicBezTo>
                    <a:pt x="13151" y="311497"/>
                    <a:pt x="18737" y="306383"/>
                    <a:pt x="20505" y="296862"/>
                  </a:cubicBezTo>
                  <a:cubicBezTo>
                    <a:pt x="22461" y="286232"/>
                    <a:pt x="22249" y="275202"/>
                    <a:pt x="23969" y="264502"/>
                  </a:cubicBezTo>
                  <a:cubicBezTo>
                    <a:pt x="26585" y="248240"/>
                    <a:pt x="29084" y="231860"/>
                    <a:pt x="33538" y="216046"/>
                  </a:cubicBezTo>
                  <a:cubicBezTo>
                    <a:pt x="35777" y="208104"/>
                    <a:pt x="41245" y="200538"/>
                    <a:pt x="46878" y="194222"/>
                  </a:cubicBezTo>
                  <a:cubicBezTo>
                    <a:pt x="53948" y="186303"/>
                    <a:pt x="67830" y="187741"/>
                    <a:pt x="73816" y="195660"/>
                  </a:cubicBezTo>
                  <a:cubicBezTo>
                    <a:pt x="79590" y="203319"/>
                    <a:pt x="76809" y="211332"/>
                    <a:pt x="66204" y="218002"/>
                  </a:cubicBezTo>
                  <a:cubicBezTo>
                    <a:pt x="64153" y="219299"/>
                    <a:pt x="61985" y="220854"/>
                    <a:pt x="60712" y="222834"/>
                  </a:cubicBezTo>
                  <a:cubicBezTo>
                    <a:pt x="48692" y="241806"/>
                    <a:pt x="42235" y="262570"/>
                    <a:pt x="41858" y="285054"/>
                  </a:cubicBezTo>
                  <a:cubicBezTo>
                    <a:pt x="41740" y="291653"/>
                    <a:pt x="45628" y="296107"/>
                    <a:pt x="52251" y="296320"/>
                  </a:cubicBezTo>
                  <a:cubicBezTo>
                    <a:pt x="64624" y="296744"/>
                    <a:pt x="73840" y="302919"/>
                    <a:pt x="79779" y="312700"/>
                  </a:cubicBezTo>
                  <a:cubicBezTo>
                    <a:pt x="86119" y="323117"/>
                    <a:pt x="91280" y="334477"/>
                    <a:pt x="95546" y="345931"/>
                  </a:cubicBezTo>
                  <a:cubicBezTo>
                    <a:pt x="100990" y="360543"/>
                    <a:pt x="104384" y="375815"/>
                    <a:pt x="102664" y="391677"/>
                  </a:cubicBezTo>
                  <a:cubicBezTo>
                    <a:pt x="101980" y="398064"/>
                    <a:pt x="99270" y="403437"/>
                    <a:pt x="92529" y="404733"/>
                  </a:cubicBezTo>
                  <a:cubicBezTo>
                    <a:pt x="85412" y="406100"/>
                    <a:pt x="81664" y="401128"/>
                    <a:pt x="79095" y="395424"/>
                  </a:cubicBezTo>
                  <a:cubicBezTo>
                    <a:pt x="78011" y="393020"/>
                    <a:pt x="77799" y="390192"/>
                    <a:pt x="77210" y="387576"/>
                  </a:cubicBezTo>
                  <a:cubicBezTo>
                    <a:pt x="75890" y="381849"/>
                    <a:pt x="75207" y="375862"/>
                    <a:pt x="72968" y="370536"/>
                  </a:cubicBezTo>
                  <a:cubicBezTo>
                    <a:pt x="71907" y="368014"/>
                    <a:pt x="67735" y="365139"/>
                    <a:pt x="65237" y="365375"/>
                  </a:cubicBezTo>
                  <a:cubicBezTo>
                    <a:pt x="63116" y="365563"/>
                    <a:pt x="60288" y="369782"/>
                    <a:pt x="59722" y="372610"/>
                  </a:cubicBezTo>
                  <a:cubicBezTo>
                    <a:pt x="56753" y="387387"/>
                    <a:pt x="60170" y="401528"/>
                    <a:pt x="65237" y="415339"/>
                  </a:cubicBezTo>
                  <a:cubicBezTo>
                    <a:pt x="72614" y="435396"/>
                    <a:pt x="85624" y="436268"/>
                    <a:pt x="95617" y="420218"/>
                  </a:cubicBezTo>
                  <a:cubicBezTo>
                    <a:pt x="98963" y="414868"/>
                    <a:pt x="103064" y="414467"/>
                    <a:pt x="107047" y="418615"/>
                  </a:cubicBezTo>
                  <a:cubicBezTo>
                    <a:pt x="113364" y="425167"/>
                    <a:pt x="120081" y="431648"/>
                    <a:pt x="124936" y="439237"/>
                  </a:cubicBezTo>
                  <a:cubicBezTo>
                    <a:pt x="136649" y="457550"/>
                    <a:pt x="147160" y="476617"/>
                    <a:pt x="158520" y="495165"/>
                  </a:cubicBezTo>
                  <a:cubicBezTo>
                    <a:pt x="182041" y="533581"/>
                    <a:pt x="210795" y="567331"/>
                    <a:pt x="252558" y="586280"/>
                  </a:cubicBezTo>
                  <a:cubicBezTo>
                    <a:pt x="287533" y="602141"/>
                    <a:pt x="323616" y="615716"/>
                    <a:pt x="359746" y="628867"/>
                  </a:cubicBezTo>
                  <a:cubicBezTo>
                    <a:pt x="379237" y="635962"/>
                    <a:pt x="402263" y="626181"/>
                    <a:pt x="412704" y="609070"/>
                  </a:cubicBezTo>
                  <a:cubicBezTo>
                    <a:pt x="406741" y="606548"/>
                    <a:pt x="408650" y="602612"/>
                    <a:pt x="411384" y="599101"/>
                  </a:cubicBezTo>
                  <a:cubicBezTo>
                    <a:pt x="420175" y="587788"/>
                    <a:pt x="429720" y="577017"/>
                    <a:pt x="437969" y="565327"/>
                  </a:cubicBezTo>
                  <a:cubicBezTo>
                    <a:pt x="445605" y="554510"/>
                    <a:pt x="452228" y="542938"/>
                    <a:pt x="458709" y="531366"/>
                  </a:cubicBezTo>
                  <a:cubicBezTo>
                    <a:pt x="459982" y="529103"/>
                    <a:pt x="458473" y="525309"/>
                    <a:pt x="458261" y="522245"/>
                  </a:cubicBezTo>
                  <a:cubicBezTo>
                    <a:pt x="455315" y="522763"/>
                    <a:pt x="451639" y="522363"/>
                    <a:pt x="449518" y="523965"/>
                  </a:cubicBezTo>
                  <a:cubicBezTo>
                    <a:pt x="440467" y="530824"/>
                    <a:pt x="431299" y="537682"/>
                    <a:pt x="423263" y="545624"/>
                  </a:cubicBezTo>
                  <a:cubicBezTo>
                    <a:pt x="409734" y="559011"/>
                    <a:pt x="396277" y="572846"/>
                    <a:pt x="389159" y="590946"/>
                  </a:cubicBezTo>
                  <a:cubicBezTo>
                    <a:pt x="386873" y="596791"/>
                    <a:pt x="383998" y="598464"/>
                    <a:pt x="378436" y="598417"/>
                  </a:cubicBezTo>
                  <a:cubicBezTo>
                    <a:pt x="340491" y="598111"/>
                    <a:pt x="304502" y="589956"/>
                    <a:pt x="271082" y="571597"/>
                  </a:cubicBezTo>
                  <a:cubicBezTo>
                    <a:pt x="223592" y="545530"/>
                    <a:pt x="187934" y="507373"/>
                    <a:pt x="159982" y="461651"/>
                  </a:cubicBezTo>
                  <a:cubicBezTo>
                    <a:pt x="124818" y="404121"/>
                    <a:pt x="105280" y="341500"/>
                    <a:pt x="101108" y="274213"/>
                  </a:cubicBezTo>
                  <a:cubicBezTo>
                    <a:pt x="99953" y="255452"/>
                    <a:pt x="100802" y="236574"/>
                    <a:pt x="99435" y="217837"/>
                  </a:cubicBezTo>
                  <a:cubicBezTo>
                    <a:pt x="98492" y="204828"/>
                    <a:pt x="98327" y="190145"/>
                    <a:pt x="78412" y="186986"/>
                  </a:cubicBezTo>
                  <a:cubicBezTo>
                    <a:pt x="81829" y="183428"/>
                    <a:pt x="83880" y="180835"/>
                    <a:pt x="86378" y="178785"/>
                  </a:cubicBezTo>
                  <a:cubicBezTo>
                    <a:pt x="91539" y="174542"/>
                    <a:pt x="97243" y="170937"/>
                    <a:pt x="102074" y="166388"/>
                  </a:cubicBezTo>
                  <a:cubicBezTo>
                    <a:pt x="104031" y="164549"/>
                    <a:pt x="105044" y="160944"/>
                    <a:pt x="105138" y="158115"/>
                  </a:cubicBezTo>
                  <a:cubicBezTo>
                    <a:pt x="105280" y="153520"/>
                    <a:pt x="103111" y="148641"/>
                    <a:pt x="104031" y="144304"/>
                  </a:cubicBezTo>
                  <a:cubicBezTo>
                    <a:pt x="108744" y="122150"/>
                    <a:pt x="113293" y="99949"/>
                    <a:pt x="119444" y="78172"/>
                  </a:cubicBezTo>
                  <a:close/>
                  <a:moveTo>
                    <a:pt x="68631" y="277583"/>
                  </a:moveTo>
                  <a:cubicBezTo>
                    <a:pt x="63917" y="263253"/>
                    <a:pt x="64719" y="249678"/>
                    <a:pt x="68230" y="235113"/>
                  </a:cubicBezTo>
                  <a:cubicBezTo>
                    <a:pt x="77116" y="244422"/>
                    <a:pt x="77210" y="267873"/>
                    <a:pt x="68631" y="2775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016;p26"/>
            <p:cNvSpPr/>
            <p:nvPr/>
          </p:nvSpPr>
          <p:spPr>
            <a:xfrm>
              <a:off x="406776" y="3394388"/>
              <a:ext cx="471525" cy="358476"/>
            </a:xfrm>
            <a:custGeom>
              <a:avLst/>
              <a:gdLst/>
              <a:ahLst/>
              <a:cxnLst/>
              <a:rect l="l" t="t" r="r" b="b"/>
              <a:pathLst>
                <a:path w="471525" h="358476" extrusionOk="0">
                  <a:moveTo>
                    <a:pt x="200798" y="236672"/>
                  </a:moveTo>
                  <a:cubicBezTo>
                    <a:pt x="196296" y="236272"/>
                    <a:pt x="190781" y="237497"/>
                    <a:pt x="187458" y="235329"/>
                  </a:cubicBezTo>
                  <a:cubicBezTo>
                    <a:pt x="177206" y="228659"/>
                    <a:pt x="167355" y="221164"/>
                    <a:pt x="158234" y="213010"/>
                  </a:cubicBezTo>
                  <a:cubicBezTo>
                    <a:pt x="154015" y="209239"/>
                    <a:pt x="151399" y="203418"/>
                    <a:pt x="148877" y="198138"/>
                  </a:cubicBezTo>
                  <a:cubicBezTo>
                    <a:pt x="146143" y="192435"/>
                    <a:pt x="145106" y="185836"/>
                    <a:pt x="141995" y="180415"/>
                  </a:cubicBezTo>
                  <a:cubicBezTo>
                    <a:pt x="135467" y="169079"/>
                    <a:pt x="127736" y="158449"/>
                    <a:pt x="121067" y="147184"/>
                  </a:cubicBezTo>
                  <a:cubicBezTo>
                    <a:pt x="111404" y="130875"/>
                    <a:pt x="101316" y="114707"/>
                    <a:pt x="93138" y="97667"/>
                  </a:cubicBezTo>
                  <a:cubicBezTo>
                    <a:pt x="85714" y="82159"/>
                    <a:pt x="81236" y="65284"/>
                    <a:pt x="74284" y="49517"/>
                  </a:cubicBezTo>
                  <a:cubicBezTo>
                    <a:pt x="67425" y="33985"/>
                    <a:pt x="59200" y="19020"/>
                    <a:pt x="51281" y="3959"/>
                  </a:cubicBezTo>
                  <a:cubicBezTo>
                    <a:pt x="50338" y="2168"/>
                    <a:pt x="47628" y="1296"/>
                    <a:pt x="45742" y="0"/>
                  </a:cubicBezTo>
                  <a:cubicBezTo>
                    <a:pt x="44375" y="2121"/>
                    <a:pt x="42136" y="4148"/>
                    <a:pt x="41830" y="6411"/>
                  </a:cubicBezTo>
                  <a:cubicBezTo>
                    <a:pt x="41359" y="9993"/>
                    <a:pt x="41806" y="13835"/>
                    <a:pt x="42514" y="17417"/>
                  </a:cubicBezTo>
                  <a:cubicBezTo>
                    <a:pt x="47604" y="43625"/>
                    <a:pt x="58116" y="68018"/>
                    <a:pt x="70819" y="91115"/>
                  </a:cubicBezTo>
                  <a:cubicBezTo>
                    <a:pt x="91394" y="128541"/>
                    <a:pt x="114114" y="164766"/>
                    <a:pt x="135349" y="201838"/>
                  </a:cubicBezTo>
                  <a:cubicBezTo>
                    <a:pt x="143291" y="215697"/>
                    <a:pt x="149608" y="230497"/>
                    <a:pt x="156584" y="244898"/>
                  </a:cubicBezTo>
                  <a:cubicBezTo>
                    <a:pt x="159035" y="249965"/>
                    <a:pt x="156702" y="254136"/>
                    <a:pt x="152247" y="255810"/>
                  </a:cubicBezTo>
                  <a:cubicBezTo>
                    <a:pt x="150032" y="256635"/>
                    <a:pt x="146355" y="254443"/>
                    <a:pt x="143716" y="252934"/>
                  </a:cubicBezTo>
                  <a:cubicBezTo>
                    <a:pt x="141901" y="251897"/>
                    <a:pt x="140581" y="249800"/>
                    <a:pt x="139308" y="248009"/>
                  </a:cubicBezTo>
                  <a:cubicBezTo>
                    <a:pt x="125780" y="228801"/>
                    <a:pt x="111946" y="209781"/>
                    <a:pt x="98912" y="190243"/>
                  </a:cubicBezTo>
                  <a:cubicBezTo>
                    <a:pt x="72186" y="150153"/>
                    <a:pt x="45625" y="109970"/>
                    <a:pt x="31154" y="63257"/>
                  </a:cubicBezTo>
                  <a:cubicBezTo>
                    <a:pt x="28962" y="56187"/>
                    <a:pt x="24295" y="49611"/>
                    <a:pt x="19699" y="43625"/>
                  </a:cubicBezTo>
                  <a:cubicBezTo>
                    <a:pt x="15410" y="38039"/>
                    <a:pt x="8952" y="39453"/>
                    <a:pt x="3343" y="41975"/>
                  </a:cubicBezTo>
                  <a:cubicBezTo>
                    <a:pt x="-2973" y="44803"/>
                    <a:pt x="1552" y="49682"/>
                    <a:pt x="1811" y="53641"/>
                  </a:cubicBezTo>
                  <a:cubicBezTo>
                    <a:pt x="1929" y="55527"/>
                    <a:pt x="3060" y="57365"/>
                    <a:pt x="3744" y="59227"/>
                  </a:cubicBezTo>
                  <a:cubicBezTo>
                    <a:pt x="16848" y="94579"/>
                    <a:pt x="34430" y="127716"/>
                    <a:pt x="54486" y="159510"/>
                  </a:cubicBezTo>
                  <a:cubicBezTo>
                    <a:pt x="63843" y="174334"/>
                    <a:pt x="74307" y="188475"/>
                    <a:pt x="84041" y="203088"/>
                  </a:cubicBezTo>
                  <a:cubicBezTo>
                    <a:pt x="85903" y="205869"/>
                    <a:pt x="88566" y="210182"/>
                    <a:pt x="87623" y="212397"/>
                  </a:cubicBezTo>
                  <a:cubicBezTo>
                    <a:pt x="84182" y="220410"/>
                    <a:pt x="89791" y="224299"/>
                    <a:pt x="93845" y="228659"/>
                  </a:cubicBezTo>
                  <a:cubicBezTo>
                    <a:pt x="102448" y="237898"/>
                    <a:pt x="111663" y="246547"/>
                    <a:pt x="120289" y="255763"/>
                  </a:cubicBezTo>
                  <a:cubicBezTo>
                    <a:pt x="126369" y="262244"/>
                    <a:pt x="132497" y="268819"/>
                    <a:pt x="137541" y="276078"/>
                  </a:cubicBezTo>
                  <a:cubicBezTo>
                    <a:pt x="144093" y="285459"/>
                    <a:pt x="142867" y="290125"/>
                    <a:pt x="133911" y="297290"/>
                  </a:cubicBezTo>
                  <a:cubicBezTo>
                    <a:pt x="127289" y="302593"/>
                    <a:pt x="126228" y="307448"/>
                    <a:pt x="131932" y="313599"/>
                  </a:cubicBezTo>
                  <a:cubicBezTo>
                    <a:pt x="137423" y="319538"/>
                    <a:pt x="143763" y="324865"/>
                    <a:pt x="150315" y="329625"/>
                  </a:cubicBezTo>
                  <a:cubicBezTo>
                    <a:pt x="156937" y="334433"/>
                    <a:pt x="161415" y="332760"/>
                    <a:pt x="161934" y="324676"/>
                  </a:cubicBezTo>
                  <a:cubicBezTo>
                    <a:pt x="162994" y="308178"/>
                    <a:pt x="162664" y="291586"/>
                    <a:pt x="162994" y="275041"/>
                  </a:cubicBezTo>
                  <a:cubicBezTo>
                    <a:pt x="163042" y="272213"/>
                    <a:pt x="163489" y="269385"/>
                    <a:pt x="163725" y="266557"/>
                  </a:cubicBezTo>
                  <a:cubicBezTo>
                    <a:pt x="167025" y="266958"/>
                    <a:pt x="170937" y="266345"/>
                    <a:pt x="173506" y="267924"/>
                  </a:cubicBezTo>
                  <a:cubicBezTo>
                    <a:pt x="182745" y="273604"/>
                    <a:pt x="191960" y="279496"/>
                    <a:pt x="200421" y="286236"/>
                  </a:cubicBezTo>
                  <a:cubicBezTo>
                    <a:pt x="225403" y="306199"/>
                    <a:pt x="251281" y="324818"/>
                    <a:pt x="279752" y="339501"/>
                  </a:cubicBezTo>
                  <a:cubicBezTo>
                    <a:pt x="296579" y="348174"/>
                    <a:pt x="314326" y="354325"/>
                    <a:pt x="333487" y="354301"/>
                  </a:cubicBezTo>
                  <a:cubicBezTo>
                    <a:pt x="338083" y="354301"/>
                    <a:pt x="342679" y="351167"/>
                    <a:pt x="347275" y="349446"/>
                  </a:cubicBezTo>
                  <a:cubicBezTo>
                    <a:pt x="344517" y="345628"/>
                    <a:pt x="342184" y="341386"/>
                    <a:pt x="338884" y="338086"/>
                  </a:cubicBezTo>
                  <a:cubicBezTo>
                    <a:pt x="335208" y="334410"/>
                    <a:pt x="330706" y="331582"/>
                    <a:pt x="326535" y="328376"/>
                  </a:cubicBezTo>
                  <a:cubicBezTo>
                    <a:pt x="326794" y="327434"/>
                    <a:pt x="327053" y="326491"/>
                    <a:pt x="327312" y="325548"/>
                  </a:cubicBezTo>
                  <a:cubicBezTo>
                    <a:pt x="332992" y="324959"/>
                    <a:pt x="338672" y="323781"/>
                    <a:pt x="344352" y="323898"/>
                  </a:cubicBezTo>
                  <a:cubicBezTo>
                    <a:pt x="358941" y="324181"/>
                    <a:pt x="373742" y="324087"/>
                    <a:pt x="382957" y="338935"/>
                  </a:cubicBezTo>
                  <a:cubicBezTo>
                    <a:pt x="384748" y="341810"/>
                    <a:pt x="388684" y="343625"/>
                    <a:pt x="391960" y="345204"/>
                  </a:cubicBezTo>
                  <a:cubicBezTo>
                    <a:pt x="408151" y="353052"/>
                    <a:pt x="425474" y="356941"/>
                    <a:pt x="443268" y="358284"/>
                  </a:cubicBezTo>
                  <a:cubicBezTo>
                    <a:pt x="450574" y="358827"/>
                    <a:pt x="458069" y="358143"/>
                    <a:pt x="465351" y="357177"/>
                  </a:cubicBezTo>
                  <a:cubicBezTo>
                    <a:pt x="467732" y="356870"/>
                    <a:pt x="471244" y="354066"/>
                    <a:pt x="471503" y="352039"/>
                  </a:cubicBezTo>
                  <a:cubicBezTo>
                    <a:pt x="471786" y="349894"/>
                    <a:pt x="469358" y="346406"/>
                    <a:pt x="467166" y="345133"/>
                  </a:cubicBezTo>
                  <a:cubicBezTo>
                    <a:pt x="462783" y="342541"/>
                    <a:pt x="457880" y="339948"/>
                    <a:pt x="452931" y="339312"/>
                  </a:cubicBezTo>
                  <a:cubicBezTo>
                    <a:pt x="437282" y="337285"/>
                    <a:pt x="421491" y="336225"/>
                    <a:pt x="405771" y="334645"/>
                  </a:cubicBezTo>
                  <a:cubicBezTo>
                    <a:pt x="402872" y="334363"/>
                    <a:pt x="400044" y="333467"/>
                    <a:pt x="397192" y="332854"/>
                  </a:cubicBezTo>
                  <a:cubicBezTo>
                    <a:pt x="397145" y="332147"/>
                    <a:pt x="397098" y="331440"/>
                    <a:pt x="397027" y="330733"/>
                  </a:cubicBezTo>
                  <a:cubicBezTo>
                    <a:pt x="407020" y="325595"/>
                    <a:pt x="417037" y="320457"/>
                    <a:pt x="427030" y="315320"/>
                  </a:cubicBezTo>
                  <a:cubicBezTo>
                    <a:pt x="426817" y="314565"/>
                    <a:pt x="426629" y="313835"/>
                    <a:pt x="426417" y="313081"/>
                  </a:cubicBezTo>
                  <a:cubicBezTo>
                    <a:pt x="423636" y="312350"/>
                    <a:pt x="420878" y="311195"/>
                    <a:pt x="418074" y="310959"/>
                  </a:cubicBezTo>
                  <a:cubicBezTo>
                    <a:pt x="403791" y="309757"/>
                    <a:pt x="389462" y="308980"/>
                    <a:pt x="375179" y="307707"/>
                  </a:cubicBezTo>
                  <a:cubicBezTo>
                    <a:pt x="364621" y="306764"/>
                    <a:pt x="353992" y="305751"/>
                    <a:pt x="343574" y="303889"/>
                  </a:cubicBezTo>
                  <a:cubicBezTo>
                    <a:pt x="333959" y="302169"/>
                    <a:pt x="329976" y="297549"/>
                    <a:pt x="330188" y="290691"/>
                  </a:cubicBezTo>
                  <a:cubicBezTo>
                    <a:pt x="330353" y="285199"/>
                    <a:pt x="335349" y="281381"/>
                    <a:pt x="344729" y="280839"/>
                  </a:cubicBezTo>
                  <a:cubicBezTo>
                    <a:pt x="351611" y="280439"/>
                    <a:pt x="358540" y="281381"/>
                    <a:pt x="365446" y="281405"/>
                  </a:cubicBezTo>
                  <a:cubicBezTo>
                    <a:pt x="368887" y="281428"/>
                    <a:pt x="372328" y="280721"/>
                    <a:pt x="376476" y="280250"/>
                  </a:cubicBezTo>
                  <a:cubicBezTo>
                    <a:pt x="375533" y="277634"/>
                    <a:pt x="375486" y="277092"/>
                    <a:pt x="375203" y="276738"/>
                  </a:cubicBezTo>
                  <a:cubicBezTo>
                    <a:pt x="364857" y="263823"/>
                    <a:pt x="330989" y="255503"/>
                    <a:pt x="316141" y="262645"/>
                  </a:cubicBezTo>
                  <a:cubicBezTo>
                    <a:pt x="313713" y="263823"/>
                    <a:pt x="311286" y="267028"/>
                    <a:pt x="310697" y="269691"/>
                  </a:cubicBezTo>
                  <a:cubicBezTo>
                    <a:pt x="308175" y="281098"/>
                    <a:pt x="303603" y="284280"/>
                    <a:pt x="292337" y="281476"/>
                  </a:cubicBezTo>
                  <a:cubicBezTo>
                    <a:pt x="276334" y="277516"/>
                    <a:pt x="263513" y="267830"/>
                    <a:pt x="250197" y="258803"/>
                  </a:cubicBezTo>
                  <a:cubicBezTo>
                    <a:pt x="239214" y="251355"/>
                    <a:pt x="227736" y="244521"/>
                    <a:pt x="215929" y="238440"/>
                  </a:cubicBezTo>
                  <a:cubicBezTo>
                    <a:pt x="211710" y="236295"/>
                    <a:pt x="205912" y="237144"/>
                    <a:pt x="200798" y="236672"/>
                  </a:cubicBezTo>
                  <a:close/>
                  <a:moveTo>
                    <a:pt x="306831" y="306717"/>
                  </a:moveTo>
                  <a:cubicBezTo>
                    <a:pt x="307868" y="307401"/>
                    <a:pt x="308811" y="308202"/>
                    <a:pt x="309777" y="308980"/>
                  </a:cubicBezTo>
                  <a:cubicBezTo>
                    <a:pt x="320454" y="317488"/>
                    <a:pt x="319676" y="328070"/>
                    <a:pt x="307374" y="334551"/>
                  </a:cubicBezTo>
                  <a:cubicBezTo>
                    <a:pt x="305111" y="335753"/>
                    <a:pt x="300421" y="334975"/>
                    <a:pt x="298347" y="333279"/>
                  </a:cubicBezTo>
                  <a:cubicBezTo>
                    <a:pt x="294623" y="330238"/>
                    <a:pt x="292031" y="325807"/>
                    <a:pt x="289014" y="321919"/>
                  </a:cubicBezTo>
                  <a:cubicBezTo>
                    <a:pt x="285314" y="317134"/>
                    <a:pt x="280529" y="313269"/>
                    <a:pt x="274496" y="315272"/>
                  </a:cubicBezTo>
                  <a:cubicBezTo>
                    <a:pt x="266200" y="318030"/>
                    <a:pt x="259436" y="315107"/>
                    <a:pt x="254109" y="310158"/>
                  </a:cubicBezTo>
                  <a:cubicBezTo>
                    <a:pt x="240039" y="297125"/>
                    <a:pt x="226629" y="283361"/>
                    <a:pt x="213218" y="269621"/>
                  </a:cubicBezTo>
                  <a:cubicBezTo>
                    <a:pt x="210272" y="266604"/>
                    <a:pt x="208387" y="262550"/>
                    <a:pt x="206030" y="258991"/>
                  </a:cubicBezTo>
                  <a:cubicBezTo>
                    <a:pt x="206643" y="258449"/>
                    <a:pt x="207232" y="257907"/>
                    <a:pt x="207845" y="257389"/>
                  </a:cubicBezTo>
                  <a:cubicBezTo>
                    <a:pt x="241241" y="272991"/>
                    <a:pt x="275721" y="286425"/>
                    <a:pt x="306831" y="3067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017;p26"/>
            <p:cNvSpPr/>
            <p:nvPr/>
          </p:nvSpPr>
          <p:spPr>
            <a:xfrm>
              <a:off x="425960" y="3624014"/>
              <a:ext cx="499682" cy="282108"/>
            </a:xfrm>
            <a:custGeom>
              <a:avLst/>
              <a:gdLst/>
              <a:ahLst/>
              <a:cxnLst/>
              <a:rect l="l" t="t" r="r" b="b"/>
              <a:pathLst>
                <a:path w="499682" h="282108" extrusionOk="0">
                  <a:moveTo>
                    <a:pt x="481968" y="218619"/>
                  </a:moveTo>
                  <a:cubicBezTo>
                    <a:pt x="483618" y="222602"/>
                    <a:pt x="485362" y="226302"/>
                    <a:pt x="486658" y="230168"/>
                  </a:cubicBezTo>
                  <a:cubicBezTo>
                    <a:pt x="488921" y="236932"/>
                    <a:pt x="484843" y="245558"/>
                    <a:pt x="477466" y="250201"/>
                  </a:cubicBezTo>
                  <a:cubicBezTo>
                    <a:pt x="469571" y="255173"/>
                    <a:pt x="461888" y="255221"/>
                    <a:pt x="456561" y="248975"/>
                  </a:cubicBezTo>
                  <a:cubicBezTo>
                    <a:pt x="437259" y="226350"/>
                    <a:pt x="411051" y="215579"/>
                    <a:pt x="384113" y="206128"/>
                  </a:cubicBezTo>
                  <a:cubicBezTo>
                    <a:pt x="348407" y="193613"/>
                    <a:pt x="310839" y="190620"/>
                    <a:pt x="273743" y="185411"/>
                  </a:cubicBezTo>
                  <a:cubicBezTo>
                    <a:pt x="256868" y="183055"/>
                    <a:pt x="240983" y="178907"/>
                    <a:pt x="226441" y="169668"/>
                  </a:cubicBezTo>
                  <a:cubicBezTo>
                    <a:pt x="200775" y="153382"/>
                    <a:pt x="175133" y="137026"/>
                    <a:pt x="149019" y="121494"/>
                  </a:cubicBezTo>
                  <a:cubicBezTo>
                    <a:pt x="107351" y="96724"/>
                    <a:pt x="70325" y="66910"/>
                    <a:pt x="40511" y="28235"/>
                  </a:cubicBezTo>
                  <a:cubicBezTo>
                    <a:pt x="32521" y="17865"/>
                    <a:pt x="21209" y="9969"/>
                    <a:pt x="10909" y="1556"/>
                  </a:cubicBezTo>
                  <a:cubicBezTo>
                    <a:pt x="8576" y="-330"/>
                    <a:pt x="4075" y="448"/>
                    <a:pt x="563" y="0"/>
                  </a:cubicBezTo>
                  <a:cubicBezTo>
                    <a:pt x="516" y="3370"/>
                    <a:pt x="-710" y="7283"/>
                    <a:pt x="610" y="9969"/>
                  </a:cubicBezTo>
                  <a:cubicBezTo>
                    <a:pt x="5371" y="19680"/>
                    <a:pt x="10132" y="29602"/>
                    <a:pt x="16448" y="38322"/>
                  </a:cubicBezTo>
                  <a:cubicBezTo>
                    <a:pt x="37400" y="67311"/>
                    <a:pt x="63914" y="90644"/>
                    <a:pt x="92738" y="111549"/>
                  </a:cubicBezTo>
                  <a:cubicBezTo>
                    <a:pt x="99102" y="116168"/>
                    <a:pt x="105230" y="121400"/>
                    <a:pt x="110297" y="127363"/>
                  </a:cubicBezTo>
                  <a:cubicBezTo>
                    <a:pt x="112913" y="130450"/>
                    <a:pt x="112960" y="135730"/>
                    <a:pt x="114162" y="140019"/>
                  </a:cubicBezTo>
                  <a:cubicBezTo>
                    <a:pt x="110014" y="139571"/>
                    <a:pt x="105017" y="140467"/>
                    <a:pt x="101836" y="138463"/>
                  </a:cubicBezTo>
                  <a:cubicBezTo>
                    <a:pt x="88472" y="130073"/>
                    <a:pt x="75463" y="121094"/>
                    <a:pt x="62689" y="111831"/>
                  </a:cubicBezTo>
                  <a:cubicBezTo>
                    <a:pt x="48289" y="101391"/>
                    <a:pt x="34407" y="90243"/>
                    <a:pt x="20030" y="79802"/>
                  </a:cubicBezTo>
                  <a:cubicBezTo>
                    <a:pt x="16943" y="77563"/>
                    <a:pt x="12630" y="77068"/>
                    <a:pt x="8859" y="75772"/>
                  </a:cubicBezTo>
                  <a:cubicBezTo>
                    <a:pt x="8340" y="76432"/>
                    <a:pt x="7846" y="77068"/>
                    <a:pt x="7327" y="77728"/>
                  </a:cubicBezTo>
                  <a:cubicBezTo>
                    <a:pt x="9425" y="81452"/>
                    <a:pt x="10980" y="85671"/>
                    <a:pt x="13738" y="88805"/>
                  </a:cubicBezTo>
                  <a:cubicBezTo>
                    <a:pt x="19936" y="95876"/>
                    <a:pt x="26134" y="103111"/>
                    <a:pt x="33370" y="109027"/>
                  </a:cubicBezTo>
                  <a:cubicBezTo>
                    <a:pt x="70349" y="139241"/>
                    <a:pt x="107421" y="169362"/>
                    <a:pt x="144966" y="198845"/>
                  </a:cubicBezTo>
                  <a:cubicBezTo>
                    <a:pt x="157480" y="208673"/>
                    <a:pt x="172046" y="214447"/>
                    <a:pt x="188590" y="215390"/>
                  </a:cubicBezTo>
                  <a:cubicBezTo>
                    <a:pt x="200304" y="216050"/>
                    <a:pt x="211145" y="220269"/>
                    <a:pt x="218711" y="230568"/>
                  </a:cubicBezTo>
                  <a:cubicBezTo>
                    <a:pt x="223354" y="236884"/>
                    <a:pt x="229646" y="241598"/>
                    <a:pt x="237942" y="241645"/>
                  </a:cubicBezTo>
                  <a:cubicBezTo>
                    <a:pt x="241077" y="241669"/>
                    <a:pt x="244211" y="239878"/>
                    <a:pt x="247346" y="238911"/>
                  </a:cubicBezTo>
                  <a:cubicBezTo>
                    <a:pt x="246215" y="235871"/>
                    <a:pt x="245979" y="231817"/>
                    <a:pt x="243811" y="229979"/>
                  </a:cubicBezTo>
                  <a:cubicBezTo>
                    <a:pt x="233511" y="221188"/>
                    <a:pt x="223306" y="212020"/>
                    <a:pt x="211923" y="204832"/>
                  </a:cubicBezTo>
                  <a:cubicBezTo>
                    <a:pt x="191065" y="191633"/>
                    <a:pt x="169241" y="179991"/>
                    <a:pt x="148147" y="167146"/>
                  </a:cubicBezTo>
                  <a:cubicBezTo>
                    <a:pt x="141925" y="163351"/>
                    <a:pt x="136717" y="157789"/>
                    <a:pt x="131320" y="152722"/>
                  </a:cubicBezTo>
                  <a:cubicBezTo>
                    <a:pt x="130188" y="151662"/>
                    <a:pt x="129411" y="148692"/>
                    <a:pt x="130070" y="147584"/>
                  </a:cubicBezTo>
                  <a:cubicBezTo>
                    <a:pt x="130825" y="146359"/>
                    <a:pt x="133535" y="145557"/>
                    <a:pt x="135185" y="145817"/>
                  </a:cubicBezTo>
                  <a:cubicBezTo>
                    <a:pt x="139545" y="146524"/>
                    <a:pt x="143929" y="147490"/>
                    <a:pt x="148029" y="149069"/>
                  </a:cubicBezTo>
                  <a:cubicBezTo>
                    <a:pt x="184065" y="162833"/>
                    <a:pt x="216802" y="182583"/>
                    <a:pt x="247982" y="205020"/>
                  </a:cubicBezTo>
                  <a:cubicBezTo>
                    <a:pt x="258447" y="212538"/>
                    <a:pt x="267898" y="221023"/>
                    <a:pt x="273672" y="233208"/>
                  </a:cubicBezTo>
                  <a:cubicBezTo>
                    <a:pt x="275722" y="237521"/>
                    <a:pt x="280530" y="241056"/>
                    <a:pt x="284843" y="243696"/>
                  </a:cubicBezTo>
                  <a:cubicBezTo>
                    <a:pt x="298206" y="251921"/>
                    <a:pt x="313007" y="254113"/>
                    <a:pt x="328374" y="251921"/>
                  </a:cubicBezTo>
                  <a:cubicBezTo>
                    <a:pt x="339168" y="250389"/>
                    <a:pt x="343245" y="245723"/>
                    <a:pt x="345084" y="234528"/>
                  </a:cubicBezTo>
                  <a:cubicBezTo>
                    <a:pt x="345956" y="229296"/>
                    <a:pt x="348147" y="224794"/>
                    <a:pt x="353898" y="223969"/>
                  </a:cubicBezTo>
                  <a:cubicBezTo>
                    <a:pt x="369194" y="221706"/>
                    <a:pt x="382722" y="227669"/>
                    <a:pt x="396510" y="232359"/>
                  </a:cubicBezTo>
                  <a:cubicBezTo>
                    <a:pt x="396674" y="233231"/>
                    <a:pt x="396839" y="234080"/>
                    <a:pt x="397004" y="234952"/>
                  </a:cubicBezTo>
                  <a:cubicBezTo>
                    <a:pt x="387082" y="240066"/>
                    <a:pt x="377160" y="245204"/>
                    <a:pt x="367238" y="250318"/>
                  </a:cubicBezTo>
                  <a:cubicBezTo>
                    <a:pt x="367450" y="251049"/>
                    <a:pt x="367686" y="251780"/>
                    <a:pt x="367898" y="252487"/>
                  </a:cubicBezTo>
                  <a:cubicBezTo>
                    <a:pt x="371244" y="252487"/>
                    <a:pt x="374591" y="252628"/>
                    <a:pt x="377914" y="252463"/>
                  </a:cubicBezTo>
                  <a:cubicBezTo>
                    <a:pt x="389274" y="251874"/>
                    <a:pt x="400610" y="250978"/>
                    <a:pt x="411970" y="250601"/>
                  </a:cubicBezTo>
                  <a:cubicBezTo>
                    <a:pt x="429976" y="249988"/>
                    <a:pt x="445696" y="252958"/>
                    <a:pt x="453450" y="272826"/>
                  </a:cubicBezTo>
                  <a:cubicBezTo>
                    <a:pt x="456986" y="281900"/>
                    <a:pt x="466177" y="284587"/>
                    <a:pt x="473059" y="279708"/>
                  </a:cubicBezTo>
                  <a:cubicBezTo>
                    <a:pt x="488473" y="268796"/>
                    <a:pt x="497877" y="253618"/>
                    <a:pt x="499621" y="234645"/>
                  </a:cubicBezTo>
                  <a:cubicBezTo>
                    <a:pt x="500493" y="225548"/>
                    <a:pt x="492079" y="218430"/>
                    <a:pt x="481968" y="218619"/>
                  </a:cubicBezTo>
                  <a:close/>
                  <a:moveTo>
                    <a:pt x="327879" y="234645"/>
                  </a:moveTo>
                  <a:cubicBezTo>
                    <a:pt x="325711" y="234363"/>
                    <a:pt x="324414" y="234433"/>
                    <a:pt x="323283" y="234033"/>
                  </a:cubicBezTo>
                  <a:cubicBezTo>
                    <a:pt x="308953" y="228730"/>
                    <a:pt x="296274" y="220905"/>
                    <a:pt x="286163" y="209333"/>
                  </a:cubicBezTo>
                  <a:cubicBezTo>
                    <a:pt x="284937" y="207943"/>
                    <a:pt x="284985" y="205444"/>
                    <a:pt x="284442" y="203465"/>
                  </a:cubicBezTo>
                  <a:cubicBezTo>
                    <a:pt x="286257" y="203040"/>
                    <a:pt x="288284" y="201886"/>
                    <a:pt x="289863" y="202310"/>
                  </a:cubicBezTo>
                  <a:cubicBezTo>
                    <a:pt x="305135" y="206364"/>
                    <a:pt x="318946" y="213151"/>
                    <a:pt x="329458" y="225312"/>
                  </a:cubicBezTo>
                  <a:cubicBezTo>
                    <a:pt x="330966" y="227033"/>
                    <a:pt x="331155" y="230191"/>
                    <a:pt x="331202" y="232689"/>
                  </a:cubicBezTo>
                  <a:cubicBezTo>
                    <a:pt x="331225" y="233444"/>
                    <a:pt x="328633" y="234245"/>
                    <a:pt x="327879" y="234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018;p26"/>
            <p:cNvSpPr/>
            <p:nvPr/>
          </p:nvSpPr>
          <p:spPr>
            <a:xfrm>
              <a:off x="1023012" y="2543575"/>
              <a:ext cx="418240" cy="362550"/>
            </a:xfrm>
            <a:custGeom>
              <a:avLst/>
              <a:gdLst/>
              <a:ahLst/>
              <a:cxnLst/>
              <a:rect l="l" t="t" r="r" b="b"/>
              <a:pathLst>
                <a:path w="418240" h="362550" extrusionOk="0">
                  <a:moveTo>
                    <a:pt x="272001" y="124794"/>
                  </a:moveTo>
                  <a:cubicBezTo>
                    <a:pt x="255103" y="112043"/>
                    <a:pt x="237427" y="100047"/>
                    <a:pt x="216757" y="93613"/>
                  </a:cubicBezTo>
                  <a:cubicBezTo>
                    <a:pt x="209569" y="91374"/>
                    <a:pt x="203865" y="92647"/>
                    <a:pt x="197502" y="97101"/>
                  </a:cubicBezTo>
                  <a:cubicBezTo>
                    <a:pt x="190856" y="101744"/>
                    <a:pt x="182772" y="104431"/>
                    <a:pt x="175088" y="107377"/>
                  </a:cubicBezTo>
                  <a:cubicBezTo>
                    <a:pt x="173415" y="108013"/>
                    <a:pt x="170186" y="106599"/>
                    <a:pt x="168819" y="105091"/>
                  </a:cubicBezTo>
                  <a:cubicBezTo>
                    <a:pt x="168089" y="104289"/>
                    <a:pt x="169173" y="100778"/>
                    <a:pt x="170422" y="99364"/>
                  </a:cubicBezTo>
                  <a:cubicBezTo>
                    <a:pt x="174240" y="95074"/>
                    <a:pt x="172402" y="91610"/>
                    <a:pt x="169385" y="88310"/>
                  </a:cubicBezTo>
                  <a:cubicBezTo>
                    <a:pt x="167570" y="86307"/>
                    <a:pt x="165473" y="84469"/>
                    <a:pt x="163187" y="83007"/>
                  </a:cubicBezTo>
                  <a:cubicBezTo>
                    <a:pt x="115343" y="52156"/>
                    <a:pt x="65072" y="25807"/>
                    <a:pt x="12915" y="3064"/>
                  </a:cubicBezTo>
                  <a:cubicBezTo>
                    <a:pt x="9262" y="1461"/>
                    <a:pt x="5114" y="990"/>
                    <a:pt x="1202" y="0"/>
                  </a:cubicBezTo>
                  <a:cubicBezTo>
                    <a:pt x="801" y="660"/>
                    <a:pt x="401" y="1296"/>
                    <a:pt x="0" y="1956"/>
                  </a:cubicBezTo>
                  <a:cubicBezTo>
                    <a:pt x="2687" y="4643"/>
                    <a:pt x="5020" y="7778"/>
                    <a:pt x="8084" y="9922"/>
                  </a:cubicBezTo>
                  <a:cubicBezTo>
                    <a:pt x="26326" y="22649"/>
                    <a:pt x="44332" y="35777"/>
                    <a:pt x="63163" y="47608"/>
                  </a:cubicBezTo>
                  <a:cubicBezTo>
                    <a:pt x="116026" y="80839"/>
                    <a:pt x="167570" y="115885"/>
                    <a:pt x="214282" y="157459"/>
                  </a:cubicBezTo>
                  <a:cubicBezTo>
                    <a:pt x="251662" y="190714"/>
                    <a:pt x="288593" y="224487"/>
                    <a:pt x="324888" y="258921"/>
                  </a:cubicBezTo>
                  <a:cubicBezTo>
                    <a:pt x="344638" y="277634"/>
                    <a:pt x="366698" y="293849"/>
                    <a:pt x="379779" y="319656"/>
                  </a:cubicBezTo>
                  <a:cubicBezTo>
                    <a:pt x="388004" y="335895"/>
                    <a:pt x="403630" y="348386"/>
                    <a:pt x="415933" y="362550"/>
                  </a:cubicBezTo>
                  <a:cubicBezTo>
                    <a:pt x="416687" y="362197"/>
                    <a:pt x="417417" y="361867"/>
                    <a:pt x="418171" y="361513"/>
                  </a:cubicBezTo>
                  <a:cubicBezTo>
                    <a:pt x="418195" y="344591"/>
                    <a:pt x="419067" y="327599"/>
                    <a:pt x="413858" y="311101"/>
                  </a:cubicBezTo>
                  <a:cubicBezTo>
                    <a:pt x="413057" y="308532"/>
                    <a:pt x="411242" y="305680"/>
                    <a:pt x="409050" y="304313"/>
                  </a:cubicBezTo>
                  <a:cubicBezTo>
                    <a:pt x="404195" y="301296"/>
                    <a:pt x="398091" y="300047"/>
                    <a:pt x="393802" y="296489"/>
                  </a:cubicBezTo>
                  <a:cubicBezTo>
                    <a:pt x="383526" y="287980"/>
                    <a:pt x="373839" y="278718"/>
                    <a:pt x="364200" y="269456"/>
                  </a:cubicBezTo>
                  <a:cubicBezTo>
                    <a:pt x="337427" y="243672"/>
                    <a:pt x="314235" y="214636"/>
                    <a:pt x="282630" y="193330"/>
                  </a:cubicBezTo>
                  <a:cubicBezTo>
                    <a:pt x="253500" y="173698"/>
                    <a:pt x="231157" y="145628"/>
                    <a:pt x="210370" y="117087"/>
                  </a:cubicBezTo>
                  <a:cubicBezTo>
                    <a:pt x="207471" y="113104"/>
                    <a:pt x="206694" y="107565"/>
                    <a:pt x="204949" y="102758"/>
                  </a:cubicBezTo>
                  <a:cubicBezTo>
                    <a:pt x="209946" y="104242"/>
                    <a:pt x="215720" y="104619"/>
                    <a:pt x="219797" y="107424"/>
                  </a:cubicBezTo>
                  <a:cubicBezTo>
                    <a:pt x="233632" y="116946"/>
                    <a:pt x="247679" y="126396"/>
                    <a:pt x="260170" y="137544"/>
                  </a:cubicBezTo>
                  <a:cubicBezTo>
                    <a:pt x="296182" y="169715"/>
                    <a:pt x="331464" y="202710"/>
                    <a:pt x="367075" y="235329"/>
                  </a:cubicBezTo>
                  <a:cubicBezTo>
                    <a:pt x="376102" y="243601"/>
                    <a:pt x="385317" y="251685"/>
                    <a:pt x="395711" y="260995"/>
                  </a:cubicBezTo>
                  <a:cubicBezTo>
                    <a:pt x="395711" y="254843"/>
                    <a:pt x="395947" y="250460"/>
                    <a:pt x="395664" y="246123"/>
                  </a:cubicBezTo>
                  <a:cubicBezTo>
                    <a:pt x="395027" y="236036"/>
                    <a:pt x="394910" y="225831"/>
                    <a:pt x="393118" y="215956"/>
                  </a:cubicBezTo>
                  <a:cubicBezTo>
                    <a:pt x="391657" y="207872"/>
                    <a:pt x="388758" y="207047"/>
                    <a:pt x="381122" y="209451"/>
                  </a:cubicBezTo>
                  <a:cubicBezTo>
                    <a:pt x="375772" y="211124"/>
                    <a:pt x="371223" y="210724"/>
                    <a:pt x="367264" y="205751"/>
                  </a:cubicBezTo>
                  <a:cubicBezTo>
                    <a:pt x="362220" y="199411"/>
                    <a:pt x="357106" y="192835"/>
                    <a:pt x="350884" y="187745"/>
                  </a:cubicBezTo>
                  <a:cubicBezTo>
                    <a:pt x="324888" y="166368"/>
                    <a:pt x="298845" y="145015"/>
                    <a:pt x="272001" y="1247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019;p26"/>
            <p:cNvSpPr/>
            <p:nvPr/>
          </p:nvSpPr>
          <p:spPr>
            <a:xfrm>
              <a:off x="700050" y="3045042"/>
              <a:ext cx="117417" cy="253593"/>
            </a:xfrm>
            <a:custGeom>
              <a:avLst/>
              <a:gdLst/>
              <a:ahLst/>
              <a:cxnLst/>
              <a:rect l="l" t="t" r="r" b="b"/>
              <a:pathLst>
                <a:path w="117417" h="253593" extrusionOk="0">
                  <a:moveTo>
                    <a:pt x="2858" y="188210"/>
                  </a:moveTo>
                  <a:cubicBezTo>
                    <a:pt x="76" y="190920"/>
                    <a:pt x="-324" y="197308"/>
                    <a:pt x="194" y="201785"/>
                  </a:cubicBezTo>
                  <a:cubicBezTo>
                    <a:pt x="736" y="206476"/>
                    <a:pt x="3187" y="211213"/>
                    <a:pt x="5686" y="215384"/>
                  </a:cubicBezTo>
                  <a:cubicBezTo>
                    <a:pt x="14924" y="230822"/>
                    <a:pt x="25412" y="245292"/>
                    <a:pt x="42641" y="252599"/>
                  </a:cubicBezTo>
                  <a:cubicBezTo>
                    <a:pt x="45846" y="253966"/>
                    <a:pt x="52492" y="253612"/>
                    <a:pt x="53859" y="251562"/>
                  </a:cubicBezTo>
                  <a:cubicBezTo>
                    <a:pt x="56193" y="248074"/>
                    <a:pt x="56546" y="242488"/>
                    <a:pt x="55933" y="238033"/>
                  </a:cubicBezTo>
                  <a:cubicBezTo>
                    <a:pt x="55533" y="235135"/>
                    <a:pt x="52374" y="232094"/>
                    <a:pt x="49688" y="230138"/>
                  </a:cubicBezTo>
                  <a:cubicBezTo>
                    <a:pt x="45139" y="226815"/>
                    <a:pt x="40072" y="224199"/>
                    <a:pt x="35099" y="221512"/>
                  </a:cubicBezTo>
                  <a:cubicBezTo>
                    <a:pt x="27227" y="217246"/>
                    <a:pt x="20934" y="211613"/>
                    <a:pt x="18083" y="202822"/>
                  </a:cubicBezTo>
                  <a:cubicBezTo>
                    <a:pt x="15066" y="193489"/>
                    <a:pt x="19803" y="186537"/>
                    <a:pt x="29419" y="187173"/>
                  </a:cubicBezTo>
                  <a:cubicBezTo>
                    <a:pt x="33920" y="187456"/>
                    <a:pt x="38776" y="188894"/>
                    <a:pt x="42641" y="191203"/>
                  </a:cubicBezTo>
                  <a:cubicBezTo>
                    <a:pt x="57206" y="199900"/>
                    <a:pt x="68637" y="211920"/>
                    <a:pt x="75589" y="227404"/>
                  </a:cubicBezTo>
                  <a:cubicBezTo>
                    <a:pt x="77592" y="231835"/>
                    <a:pt x="76343" y="237727"/>
                    <a:pt x="76626" y="242936"/>
                  </a:cubicBezTo>
                  <a:cubicBezTo>
                    <a:pt x="76791" y="246094"/>
                    <a:pt x="75943" y="250972"/>
                    <a:pt x="77545" y="252033"/>
                  </a:cubicBezTo>
                  <a:cubicBezTo>
                    <a:pt x="80067" y="253683"/>
                    <a:pt x="85488" y="254248"/>
                    <a:pt x="87538" y="252622"/>
                  </a:cubicBezTo>
                  <a:cubicBezTo>
                    <a:pt x="92558" y="248592"/>
                    <a:pt x="97555" y="243666"/>
                    <a:pt x="100430" y="238010"/>
                  </a:cubicBezTo>
                  <a:cubicBezTo>
                    <a:pt x="109999" y="219273"/>
                    <a:pt x="113157" y="198651"/>
                    <a:pt x="115255" y="177982"/>
                  </a:cubicBezTo>
                  <a:cubicBezTo>
                    <a:pt x="118413" y="146872"/>
                    <a:pt x="118248" y="115738"/>
                    <a:pt x="113864" y="84698"/>
                  </a:cubicBezTo>
                  <a:cubicBezTo>
                    <a:pt x="109975" y="57053"/>
                    <a:pt x="100006" y="31764"/>
                    <a:pt x="83791" y="9068"/>
                  </a:cubicBezTo>
                  <a:cubicBezTo>
                    <a:pt x="75141" y="-3046"/>
                    <a:pt x="66657" y="-3046"/>
                    <a:pt x="58054" y="9209"/>
                  </a:cubicBezTo>
                  <a:cubicBezTo>
                    <a:pt x="52115" y="17670"/>
                    <a:pt x="46577" y="26579"/>
                    <a:pt x="42217" y="35912"/>
                  </a:cubicBezTo>
                  <a:cubicBezTo>
                    <a:pt x="34392" y="52646"/>
                    <a:pt x="31304" y="70322"/>
                    <a:pt x="37008" y="88469"/>
                  </a:cubicBezTo>
                  <a:cubicBezTo>
                    <a:pt x="40685" y="100183"/>
                    <a:pt x="48415" y="103035"/>
                    <a:pt x="59445" y="97802"/>
                  </a:cubicBezTo>
                  <a:cubicBezTo>
                    <a:pt x="62155" y="96506"/>
                    <a:pt x="65031" y="95563"/>
                    <a:pt x="69344" y="93866"/>
                  </a:cubicBezTo>
                  <a:cubicBezTo>
                    <a:pt x="64983" y="106546"/>
                    <a:pt x="60482" y="111943"/>
                    <a:pt x="50159" y="114371"/>
                  </a:cubicBezTo>
                  <a:cubicBezTo>
                    <a:pt x="43112" y="116044"/>
                    <a:pt x="35547" y="115691"/>
                    <a:pt x="28193" y="115856"/>
                  </a:cubicBezTo>
                  <a:cubicBezTo>
                    <a:pt x="19214" y="116044"/>
                    <a:pt x="15042" y="118613"/>
                    <a:pt x="14335" y="127569"/>
                  </a:cubicBezTo>
                  <a:cubicBezTo>
                    <a:pt x="13510" y="137586"/>
                    <a:pt x="14618" y="147744"/>
                    <a:pt x="14241" y="157831"/>
                  </a:cubicBezTo>
                  <a:cubicBezTo>
                    <a:pt x="13817" y="169096"/>
                    <a:pt x="11648" y="179608"/>
                    <a:pt x="2858" y="188210"/>
                  </a:cubicBezTo>
                  <a:close/>
                  <a:moveTo>
                    <a:pt x="28688" y="124552"/>
                  </a:moveTo>
                  <a:cubicBezTo>
                    <a:pt x="34203" y="127711"/>
                    <a:pt x="39341" y="131599"/>
                    <a:pt x="44455" y="135417"/>
                  </a:cubicBezTo>
                  <a:cubicBezTo>
                    <a:pt x="50560" y="139990"/>
                    <a:pt x="56051" y="145552"/>
                    <a:pt x="62579" y="149393"/>
                  </a:cubicBezTo>
                  <a:cubicBezTo>
                    <a:pt x="69862" y="153683"/>
                    <a:pt x="76414" y="151279"/>
                    <a:pt x="79337" y="143265"/>
                  </a:cubicBezTo>
                  <a:cubicBezTo>
                    <a:pt x="85700" y="125896"/>
                    <a:pt x="86030" y="107890"/>
                    <a:pt x="82118" y="89954"/>
                  </a:cubicBezTo>
                  <a:cubicBezTo>
                    <a:pt x="80751" y="83685"/>
                    <a:pt x="75801" y="80668"/>
                    <a:pt x="68990" y="82530"/>
                  </a:cubicBezTo>
                  <a:cubicBezTo>
                    <a:pt x="64724" y="83685"/>
                    <a:pt x="60529" y="85311"/>
                    <a:pt x="56193" y="86113"/>
                  </a:cubicBezTo>
                  <a:cubicBezTo>
                    <a:pt x="49829" y="87267"/>
                    <a:pt x="46883" y="84793"/>
                    <a:pt x="47873" y="78547"/>
                  </a:cubicBezTo>
                  <a:cubicBezTo>
                    <a:pt x="50583" y="61342"/>
                    <a:pt x="55768" y="44868"/>
                    <a:pt x="64913" y="29973"/>
                  </a:cubicBezTo>
                  <a:cubicBezTo>
                    <a:pt x="70333" y="21158"/>
                    <a:pt x="76791" y="21323"/>
                    <a:pt x="80373" y="30869"/>
                  </a:cubicBezTo>
                  <a:cubicBezTo>
                    <a:pt x="84498" y="41851"/>
                    <a:pt x="87845" y="53400"/>
                    <a:pt x="89518" y="65019"/>
                  </a:cubicBezTo>
                  <a:cubicBezTo>
                    <a:pt x="93289" y="90920"/>
                    <a:pt x="95811" y="116987"/>
                    <a:pt x="98521" y="140319"/>
                  </a:cubicBezTo>
                  <a:cubicBezTo>
                    <a:pt x="97531" y="149558"/>
                    <a:pt x="97932" y="156299"/>
                    <a:pt x="95811" y="162144"/>
                  </a:cubicBezTo>
                  <a:cubicBezTo>
                    <a:pt x="94373" y="166127"/>
                    <a:pt x="89801" y="170958"/>
                    <a:pt x="85936" y="171689"/>
                  </a:cubicBezTo>
                  <a:cubicBezTo>
                    <a:pt x="69414" y="174753"/>
                    <a:pt x="52940" y="174376"/>
                    <a:pt x="37856" y="165184"/>
                  </a:cubicBezTo>
                  <a:cubicBezTo>
                    <a:pt x="24493" y="157029"/>
                    <a:pt x="20769" y="144043"/>
                    <a:pt x="20322" y="129667"/>
                  </a:cubicBezTo>
                  <a:cubicBezTo>
                    <a:pt x="20157" y="124269"/>
                    <a:pt x="23645" y="121653"/>
                    <a:pt x="28688" y="1245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020;p26"/>
            <p:cNvSpPr/>
            <p:nvPr/>
          </p:nvSpPr>
          <p:spPr>
            <a:xfrm>
              <a:off x="858634" y="3448973"/>
              <a:ext cx="234682" cy="295687"/>
            </a:xfrm>
            <a:custGeom>
              <a:avLst/>
              <a:gdLst/>
              <a:ahLst/>
              <a:cxnLst/>
              <a:rect l="l" t="t" r="r" b="b"/>
              <a:pathLst>
                <a:path w="234682" h="295687" extrusionOk="0">
                  <a:moveTo>
                    <a:pt x="136921" y="122248"/>
                  </a:moveTo>
                  <a:cubicBezTo>
                    <a:pt x="124524" y="118336"/>
                    <a:pt x="116864" y="124346"/>
                    <a:pt x="115686" y="137497"/>
                  </a:cubicBezTo>
                  <a:cubicBezTo>
                    <a:pt x="114673" y="148692"/>
                    <a:pt x="111373" y="158567"/>
                    <a:pt x="104090" y="167287"/>
                  </a:cubicBezTo>
                  <a:cubicBezTo>
                    <a:pt x="82361" y="193307"/>
                    <a:pt x="55563" y="209545"/>
                    <a:pt x="21060" y="211737"/>
                  </a:cubicBezTo>
                  <a:cubicBezTo>
                    <a:pt x="7555" y="212585"/>
                    <a:pt x="2087" y="217111"/>
                    <a:pt x="437" y="229484"/>
                  </a:cubicBezTo>
                  <a:cubicBezTo>
                    <a:pt x="-482" y="236437"/>
                    <a:pt x="178" y="243790"/>
                    <a:pt x="1215" y="250790"/>
                  </a:cubicBezTo>
                  <a:cubicBezTo>
                    <a:pt x="2771" y="261254"/>
                    <a:pt x="8121" y="268042"/>
                    <a:pt x="19810" y="269385"/>
                  </a:cubicBezTo>
                  <a:cubicBezTo>
                    <a:pt x="29803" y="270540"/>
                    <a:pt x="32891" y="275230"/>
                    <a:pt x="34258" y="285129"/>
                  </a:cubicBezTo>
                  <a:cubicBezTo>
                    <a:pt x="34753" y="288758"/>
                    <a:pt x="36850" y="292175"/>
                    <a:pt x="38217" y="295687"/>
                  </a:cubicBezTo>
                  <a:cubicBezTo>
                    <a:pt x="38948" y="295522"/>
                    <a:pt x="39702" y="295334"/>
                    <a:pt x="40433" y="295169"/>
                  </a:cubicBezTo>
                  <a:cubicBezTo>
                    <a:pt x="40951" y="294155"/>
                    <a:pt x="41705" y="293189"/>
                    <a:pt x="41941" y="292105"/>
                  </a:cubicBezTo>
                  <a:cubicBezTo>
                    <a:pt x="45193" y="276950"/>
                    <a:pt x="44557" y="262079"/>
                    <a:pt x="37628" y="248032"/>
                  </a:cubicBezTo>
                  <a:cubicBezTo>
                    <a:pt x="36261" y="245298"/>
                    <a:pt x="32891" y="242588"/>
                    <a:pt x="29945" y="241787"/>
                  </a:cubicBezTo>
                  <a:cubicBezTo>
                    <a:pt x="24807" y="240443"/>
                    <a:pt x="23676" y="236814"/>
                    <a:pt x="25420" y="233538"/>
                  </a:cubicBezTo>
                  <a:cubicBezTo>
                    <a:pt x="28154" y="228353"/>
                    <a:pt x="32419" y="223969"/>
                    <a:pt x="36049" y="219232"/>
                  </a:cubicBezTo>
                  <a:cubicBezTo>
                    <a:pt x="39749" y="222131"/>
                    <a:pt x="43473" y="224982"/>
                    <a:pt x="47150" y="227928"/>
                  </a:cubicBezTo>
                  <a:cubicBezTo>
                    <a:pt x="47715" y="228376"/>
                    <a:pt x="48045" y="229107"/>
                    <a:pt x="48493" y="229696"/>
                  </a:cubicBezTo>
                  <a:cubicBezTo>
                    <a:pt x="53607" y="236224"/>
                    <a:pt x="58533" y="237851"/>
                    <a:pt x="65910" y="233797"/>
                  </a:cubicBezTo>
                  <a:cubicBezTo>
                    <a:pt x="72108" y="230380"/>
                    <a:pt x="77529" y="225525"/>
                    <a:pt x="83398" y="221447"/>
                  </a:cubicBezTo>
                  <a:cubicBezTo>
                    <a:pt x="94074" y="213976"/>
                    <a:pt x="104468" y="206010"/>
                    <a:pt x="115686" y="199458"/>
                  </a:cubicBezTo>
                  <a:cubicBezTo>
                    <a:pt x="120447" y="196653"/>
                    <a:pt x="127399" y="194886"/>
                    <a:pt x="132608" y="196041"/>
                  </a:cubicBezTo>
                  <a:cubicBezTo>
                    <a:pt x="146773" y="199175"/>
                    <a:pt x="157166" y="195923"/>
                    <a:pt x="165038" y="183432"/>
                  </a:cubicBezTo>
                  <a:cubicBezTo>
                    <a:pt x="169398" y="176502"/>
                    <a:pt x="173805" y="176785"/>
                    <a:pt x="179132" y="183149"/>
                  </a:cubicBezTo>
                  <a:cubicBezTo>
                    <a:pt x="184882" y="190031"/>
                    <a:pt x="186839" y="190172"/>
                    <a:pt x="190185" y="181381"/>
                  </a:cubicBezTo>
                  <a:cubicBezTo>
                    <a:pt x="195347" y="167829"/>
                    <a:pt x="200108" y="154018"/>
                    <a:pt x="203525" y="139948"/>
                  </a:cubicBezTo>
                  <a:cubicBezTo>
                    <a:pt x="214201" y="95876"/>
                    <a:pt x="224171" y="51638"/>
                    <a:pt x="234352" y="7448"/>
                  </a:cubicBezTo>
                  <a:cubicBezTo>
                    <a:pt x="234800" y="5468"/>
                    <a:pt x="234588" y="3323"/>
                    <a:pt x="234682" y="1249"/>
                  </a:cubicBezTo>
                  <a:cubicBezTo>
                    <a:pt x="233904" y="825"/>
                    <a:pt x="233150" y="424"/>
                    <a:pt x="232373" y="0"/>
                  </a:cubicBezTo>
                  <a:cubicBezTo>
                    <a:pt x="227871" y="5916"/>
                    <a:pt x="222545" y="11407"/>
                    <a:pt x="219009" y="17865"/>
                  </a:cubicBezTo>
                  <a:cubicBezTo>
                    <a:pt x="205740" y="42022"/>
                    <a:pt x="197044" y="67994"/>
                    <a:pt x="191835" y="94980"/>
                  </a:cubicBezTo>
                  <a:cubicBezTo>
                    <a:pt x="189573" y="106693"/>
                    <a:pt x="189243" y="118831"/>
                    <a:pt x="188842" y="130827"/>
                  </a:cubicBezTo>
                  <a:cubicBezTo>
                    <a:pt x="188724" y="134575"/>
                    <a:pt x="191222" y="138416"/>
                    <a:pt x="193343" y="144615"/>
                  </a:cubicBezTo>
                  <a:cubicBezTo>
                    <a:pt x="187286" y="142258"/>
                    <a:pt x="183303" y="140773"/>
                    <a:pt x="179391" y="139170"/>
                  </a:cubicBezTo>
                  <a:cubicBezTo>
                    <a:pt x="165227" y="133443"/>
                    <a:pt x="151416" y="126797"/>
                    <a:pt x="136921" y="122248"/>
                  </a:cubicBezTo>
                  <a:close/>
                  <a:moveTo>
                    <a:pt x="135248" y="182041"/>
                  </a:moveTo>
                  <a:cubicBezTo>
                    <a:pt x="131170" y="182677"/>
                    <a:pt x="128601" y="181169"/>
                    <a:pt x="129120" y="177021"/>
                  </a:cubicBezTo>
                  <a:cubicBezTo>
                    <a:pt x="130840" y="163045"/>
                    <a:pt x="137251" y="151237"/>
                    <a:pt x="147362" y="141669"/>
                  </a:cubicBezTo>
                  <a:cubicBezTo>
                    <a:pt x="149129" y="139995"/>
                    <a:pt x="154149" y="139406"/>
                    <a:pt x="156011" y="140702"/>
                  </a:cubicBezTo>
                  <a:cubicBezTo>
                    <a:pt x="159099" y="142847"/>
                    <a:pt x="160819" y="146948"/>
                    <a:pt x="161880" y="148433"/>
                  </a:cubicBezTo>
                  <a:cubicBezTo>
                    <a:pt x="161903" y="162079"/>
                    <a:pt x="146207" y="180297"/>
                    <a:pt x="135248" y="1820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021;p26"/>
            <p:cNvSpPr/>
            <p:nvPr/>
          </p:nvSpPr>
          <p:spPr>
            <a:xfrm>
              <a:off x="719618" y="2154563"/>
              <a:ext cx="409209" cy="90285"/>
            </a:xfrm>
            <a:custGeom>
              <a:avLst/>
              <a:gdLst/>
              <a:ahLst/>
              <a:cxnLst/>
              <a:rect l="l" t="t" r="r" b="b"/>
              <a:pathLst>
                <a:path w="409209" h="90285" extrusionOk="0">
                  <a:moveTo>
                    <a:pt x="20080" y="18990"/>
                  </a:moveTo>
                  <a:cubicBezTo>
                    <a:pt x="45086" y="19108"/>
                    <a:pt x="70116" y="18000"/>
                    <a:pt x="95098" y="18731"/>
                  </a:cubicBezTo>
                  <a:cubicBezTo>
                    <a:pt x="121188" y="19485"/>
                    <a:pt x="147749" y="15502"/>
                    <a:pt x="172944" y="27687"/>
                  </a:cubicBezTo>
                  <a:cubicBezTo>
                    <a:pt x="179779" y="30986"/>
                    <a:pt x="189394" y="28936"/>
                    <a:pt x="197714" y="28653"/>
                  </a:cubicBezTo>
                  <a:cubicBezTo>
                    <a:pt x="207071" y="28347"/>
                    <a:pt x="216404" y="26791"/>
                    <a:pt x="225737" y="26673"/>
                  </a:cubicBezTo>
                  <a:cubicBezTo>
                    <a:pt x="231652" y="26603"/>
                    <a:pt x="238228" y="27899"/>
                    <a:pt x="239878" y="34993"/>
                  </a:cubicBezTo>
                  <a:cubicBezTo>
                    <a:pt x="241362" y="41427"/>
                    <a:pt x="245463" y="45080"/>
                    <a:pt x="250978" y="46754"/>
                  </a:cubicBezTo>
                  <a:cubicBezTo>
                    <a:pt x="258473" y="49016"/>
                    <a:pt x="266274" y="51255"/>
                    <a:pt x="274028" y="51585"/>
                  </a:cubicBezTo>
                  <a:cubicBezTo>
                    <a:pt x="299647" y="52646"/>
                    <a:pt x="323616" y="59292"/>
                    <a:pt x="346430" y="70722"/>
                  </a:cubicBezTo>
                  <a:cubicBezTo>
                    <a:pt x="356140" y="75577"/>
                    <a:pt x="365709" y="80857"/>
                    <a:pt x="375796" y="84769"/>
                  </a:cubicBezTo>
                  <a:cubicBezTo>
                    <a:pt x="383267" y="87668"/>
                    <a:pt x="391374" y="89553"/>
                    <a:pt x="399340" y="90237"/>
                  </a:cubicBezTo>
                  <a:cubicBezTo>
                    <a:pt x="406859" y="90873"/>
                    <a:pt x="410936" y="85240"/>
                    <a:pt x="408509" y="77981"/>
                  </a:cubicBezTo>
                  <a:cubicBezTo>
                    <a:pt x="406293" y="71312"/>
                    <a:pt x="402805" y="64948"/>
                    <a:pt x="399034" y="58985"/>
                  </a:cubicBezTo>
                  <a:cubicBezTo>
                    <a:pt x="397596" y="56699"/>
                    <a:pt x="393920" y="55073"/>
                    <a:pt x="391021" y="54602"/>
                  </a:cubicBezTo>
                  <a:cubicBezTo>
                    <a:pt x="382748" y="53282"/>
                    <a:pt x="374217" y="53376"/>
                    <a:pt x="366015" y="51703"/>
                  </a:cubicBezTo>
                  <a:cubicBezTo>
                    <a:pt x="344309" y="47248"/>
                    <a:pt x="322532" y="42912"/>
                    <a:pt x="301202" y="37043"/>
                  </a:cubicBezTo>
                  <a:cubicBezTo>
                    <a:pt x="288145" y="33461"/>
                    <a:pt x="287179" y="28017"/>
                    <a:pt x="294815" y="17010"/>
                  </a:cubicBezTo>
                  <a:cubicBezTo>
                    <a:pt x="300377" y="8997"/>
                    <a:pt x="299458" y="5344"/>
                    <a:pt x="289795" y="4001"/>
                  </a:cubicBezTo>
                  <a:cubicBezTo>
                    <a:pt x="274664" y="1880"/>
                    <a:pt x="259345" y="65"/>
                    <a:pt x="244120" y="18"/>
                  </a:cubicBezTo>
                  <a:cubicBezTo>
                    <a:pt x="200307" y="-53"/>
                    <a:pt x="156446" y="18"/>
                    <a:pt x="112656" y="1597"/>
                  </a:cubicBezTo>
                  <a:cubicBezTo>
                    <a:pt x="81310" y="2704"/>
                    <a:pt x="50035" y="6145"/>
                    <a:pt x="18784" y="8950"/>
                  </a:cubicBezTo>
                  <a:cubicBezTo>
                    <a:pt x="12444" y="9516"/>
                    <a:pt x="6246" y="11849"/>
                    <a:pt x="0" y="13357"/>
                  </a:cubicBezTo>
                  <a:cubicBezTo>
                    <a:pt x="71" y="14441"/>
                    <a:pt x="118" y="15526"/>
                    <a:pt x="189" y="16586"/>
                  </a:cubicBezTo>
                  <a:cubicBezTo>
                    <a:pt x="6835" y="17411"/>
                    <a:pt x="13457" y="18943"/>
                    <a:pt x="20080" y="189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022;p26"/>
            <p:cNvSpPr/>
            <p:nvPr/>
          </p:nvSpPr>
          <p:spPr>
            <a:xfrm>
              <a:off x="288460" y="2544271"/>
              <a:ext cx="355244" cy="424215"/>
            </a:xfrm>
            <a:custGeom>
              <a:avLst/>
              <a:gdLst/>
              <a:ahLst/>
              <a:cxnLst/>
              <a:rect l="l" t="t" r="r" b="b"/>
              <a:pathLst>
                <a:path w="355244" h="424215" extrusionOk="0">
                  <a:moveTo>
                    <a:pt x="64978" y="294991"/>
                  </a:moveTo>
                  <a:cubicBezTo>
                    <a:pt x="80226" y="264517"/>
                    <a:pt x="96536" y="234562"/>
                    <a:pt x="113151" y="204795"/>
                  </a:cubicBezTo>
                  <a:cubicBezTo>
                    <a:pt x="137474" y="161265"/>
                    <a:pt x="172496" y="127209"/>
                    <a:pt x="210747" y="96004"/>
                  </a:cubicBezTo>
                  <a:cubicBezTo>
                    <a:pt x="239995" y="72153"/>
                    <a:pt x="270705" y="50918"/>
                    <a:pt x="305115" y="34986"/>
                  </a:cubicBezTo>
                  <a:cubicBezTo>
                    <a:pt x="319138" y="28505"/>
                    <a:pt x="331935" y="19266"/>
                    <a:pt x="345039" y="10876"/>
                  </a:cubicBezTo>
                  <a:cubicBezTo>
                    <a:pt x="348480" y="8684"/>
                    <a:pt x="350978" y="5031"/>
                    <a:pt x="355244" y="694"/>
                  </a:cubicBezTo>
                  <a:cubicBezTo>
                    <a:pt x="344144" y="-1710"/>
                    <a:pt x="336955" y="2627"/>
                    <a:pt x="329932" y="6092"/>
                  </a:cubicBezTo>
                  <a:cubicBezTo>
                    <a:pt x="284563" y="28387"/>
                    <a:pt x="242588" y="56292"/>
                    <a:pt x="200377" y="83937"/>
                  </a:cubicBezTo>
                  <a:cubicBezTo>
                    <a:pt x="132171" y="128623"/>
                    <a:pt x="89253" y="191550"/>
                    <a:pt x="62692" y="267251"/>
                  </a:cubicBezTo>
                  <a:cubicBezTo>
                    <a:pt x="60641" y="273073"/>
                    <a:pt x="56116" y="278116"/>
                    <a:pt x="52345" y="283231"/>
                  </a:cubicBezTo>
                  <a:cubicBezTo>
                    <a:pt x="47655" y="289570"/>
                    <a:pt x="41810" y="295133"/>
                    <a:pt x="37780" y="301826"/>
                  </a:cubicBezTo>
                  <a:cubicBezTo>
                    <a:pt x="22272" y="327445"/>
                    <a:pt x="12915" y="355491"/>
                    <a:pt x="6882" y="384668"/>
                  </a:cubicBezTo>
                  <a:cubicBezTo>
                    <a:pt x="4219" y="397607"/>
                    <a:pt x="2263" y="410688"/>
                    <a:pt x="0" y="423697"/>
                  </a:cubicBezTo>
                  <a:cubicBezTo>
                    <a:pt x="848" y="423862"/>
                    <a:pt x="1673" y="424051"/>
                    <a:pt x="2522" y="424216"/>
                  </a:cubicBezTo>
                  <a:cubicBezTo>
                    <a:pt x="3983" y="421411"/>
                    <a:pt x="5515" y="418630"/>
                    <a:pt x="6882" y="415778"/>
                  </a:cubicBezTo>
                  <a:cubicBezTo>
                    <a:pt x="26184" y="375500"/>
                    <a:pt x="44992" y="334939"/>
                    <a:pt x="64978" y="2949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023;p26"/>
            <p:cNvSpPr/>
            <p:nvPr/>
          </p:nvSpPr>
          <p:spPr>
            <a:xfrm>
              <a:off x="1133971" y="2516189"/>
              <a:ext cx="242198" cy="173723"/>
            </a:xfrm>
            <a:custGeom>
              <a:avLst/>
              <a:gdLst/>
              <a:ahLst/>
              <a:cxnLst/>
              <a:rect l="l" t="t" r="r" b="b"/>
              <a:pathLst>
                <a:path w="242198" h="173723" extrusionOk="0">
                  <a:moveTo>
                    <a:pt x="186142" y="76927"/>
                  </a:moveTo>
                  <a:cubicBezTo>
                    <a:pt x="190832" y="81310"/>
                    <a:pt x="196324" y="84869"/>
                    <a:pt x="200778" y="89465"/>
                  </a:cubicBezTo>
                  <a:cubicBezTo>
                    <a:pt x="204832" y="93637"/>
                    <a:pt x="208791" y="98280"/>
                    <a:pt x="211337" y="103441"/>
                  </a:cubicBezTo>
                  <a:cubicBezTo>
                    <a:pt x="213976" y="108791"/>
                    <a:pt x="209569" y="113293"/>
                    <a:pt x="203700" y="111973"/>
                  </a:cubicBezTo>
                  <a:cubicBezTo>
                    <a:pt x="200354" y="111219"/>
                    <a:pt x="196842" y="110394"/>
                    <a:pt x="193896" y="108744"/>
                  </a:cubicBezTo>
                  <a:cubicBezTo>
                    <a:pt x="166981" y="93684"/>
                    <a:pt x="139995" y="78765"/>
                    <a:pt x="113410" y="63139"/>
                  </a:cubicBezTo>
                  <a:cubicBezTo>
                    <a:pt x="82300" y="44874"/>
                    <a:pt x="51685" y="25831"/>
                    <a:pt x="20622" y="7495"/>
                  </a:cubicBezTo>
                  <a:cubicBezTo>
                    <a:pt x="14872" y="4101"/>
                    <a:pt x="8084" y="2451"/>
                    <a:pt x="1791" y="0"/>
                  </a:cubicBezTo>
                  <a:cubicBezTo>
                    <a:pt x="1202" y="943"/>
                    <a:pt x="589" y="1862"/>
                    <a:pt x="0" y="2805"/>
                  </a:cubicBezTo>
                  <a:cubicBezTo>
                    <a:pt x="3111" y="6151"/>
                    <a:pt x="5868" y="9922"/>
                    <a:pt x="9404" y="12750"/>
                  </a:cubicBezTo>
                  <a:cubicBezTo>
                    <a:pt x="22508" y="23285"/>
                    <a:pt x="35517" y="34033"/>
                    <a:pt x="49211" y="43743"/>
                  </a:cubicBezTo>
                  <a:cubicBezTo>
                    <a:pt x="104902" y="83196"/>
                    <a:pt x="160830" y="122343"/>
                    <a:pt x="216710" y="161513"/>
                  </a:cubicBezTo>
                  <a:cubicBezTo>
                    <a:pt x="222555" y="165614"/>
                    <a:pt x="228706" y="169361"/>
                    <a:pt x="234952" y="172849"/>
                  </a:cubicBezTo>
                  <a:cubicBezTo>
                    <a:pt x="236649" y="173792"/>
                    <a:pt x="239760" y="174099"/>
                    <a:pt x="241103" y="173132"/>
                  </a:cubicBezTo>
                  <a:cubicBezTo>
                    <a:pt x="242258" y="172307"/>
                    <a:pt x="242376" y="169149"/>
                    <a:pt x="242022" y="167193"/>
                  </a:cubicBezTo>
                  <a:cubicBezTo>
                    <a:pt x="241245" y="163092"/>
                    <a:pt x="240160" y="158991"/>
                    <a:pt x="238629" y="155126"/>
                  </a:cubicBezTo>
                  <a:cubicBezTo>
                    <a:pt x="228494" y="129272"/>
                    <a:pt x="221306" y="102710"/>
                    <a:pt x="218289" y="75041"/>
                  </a:cubicBezTo>
                  <a:cubicBezTo>
                    <a:pt x="216993" y="63257"/>
                    <a:pt x="211784" y="59510"/>
                    <a:pt x="200377" y="62055"/>
                  </a:cubicBezTo>
                  <a:cubicBezTo>
                    <a:pt x="195899" y="63045"/>
                    <a:pt x="191610" y="65308"/>
                    <a:pt x="187438" y="67382"/>
                  </a:cubicBezTo>
                  <a:cubicBezTo>
                    <a:pt x="182630" y="69786"/>
                    <a:pt x="182489" y="73509"/>
                    <a:pt x="186142" y="769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024;p26"/>
            <p:cNvSpPr/>
            <p:nvPr/>
          </p:nvSpPr>
          <p:spPr>
            <a:xfrm>
              <a:off x="434135" y="2112369"/>
              <a:ext cx="278034" cy="117825"/>
            </a:xfrm>
            <a:custGeom>
              <a:avLst/>
              <a:gdLst/>
              <a:ahLst/>
              <a:cxnLst/>
              <a:rect l="l" t="t" r="r" b="b"/>
              <a:pathLst>
                <a:path w="278034" h="117825" extrusionOk="0">
                  <a:moveTo>
                    <a:pt x="19397" y="115391"/>
                  </a:moveTo>
                  <a:cubicBezTo>
                    <a:pt x="83785" y="94251"/>
                    <a:pt x="148197" y="73157"/>
                    <a:pt x="212421" y="51474"/>
                  </a:cubicBezTo>
                  <a:cubicBezTo>
                    <a:pt x="232006" y="44875"/>
                    <a:pt x="251238" y="37051"/>
                    <a:pt x="270116" y="28684"/>
                  </a:cubicBezTo>
                  <a:cubicBezTo>
                    <a:pt x="279991" y="24300"/>
                    <a:pt x="280179" y="19516"/>
                    <a:pt x="273180" y="11479"/>
                  </a:cubicBezTo>
                  <a:cubicBezTo>
                    <a:pt x="270917" y="8887"/>
                    <a:pt x="268466" y="6388"/>
                    <a:pt x="265779" y="4244"/>
                  </a:cubicBezTo>
                  <a:cubicBezTo>
                    <a:pt x="257719" y="-2214"/>
                    <a:pt x="253217" y="-1177"/>
                    <a:pt x="246288" y="6506"/>
                  </a:cubicBezTo>
                  <a:cubicBezTo>
                    <a:pt x="241763" y="11526"/>
                    <a:pt x="236555" y="16923"/>
                    <a:pt x="230521" y="19351"/>
                  </a:cubicBezTo>
                  <a:cubicBezTo>
                    <a:pt x="210417" y="27411"/>
                    <a:pt x="190078" y="35071"/>
                    <a:pt x="169361" y="41269"/>
                  </a:cubicBezTo>
                  <a:cubicBezTo>
                    <a:pt x="140750" y="49825"/>
                    <a:pt x="111643" y="56777"/>
                    <a:pt x="81664" y="58309"/>
                  </a:cubicBezTo>
                  <a:cubicBezTo>
                    <a:pt x="73297" y="58733"/>
                    <a:pt x="64836" y="57154"/>
                    <a:pt x="56022" y="56471"/>
                  </a:cubicBezTo>
                  <a:cubicBezTo>
                    <a:pt x="56257" y="57390"/>
                    <a:pt x="56422" y="58781"/>
                    <a:pt x="56941" y="60030"/>
                  </a:cubicBezTo>
                  <a:cubicBezTo>
                    <a:pt x="62385" y="72945"/>
                    <a:pt x="61065" y="78436"/>
                    <a:pt x="48951" y="85790"/>
                  </a:cubicBezTo>
                  <a:cubicBezTo>
                    <a:pt x="41622" y="90244"/>
                    <a:pt x="33278" y="92978"/>
                    <a:pt x="25689" y="97079"/>
                  </a:cubicBezTo>
                  <a:cubicBezTo>
                    <a:pt x="17676" y="101392"/>
                    <a:pt x="9993" y="106271"/>
                    <a:pt x="2310" y="111173"/>
                  </a:cubicBezTo>
                  <a:cubicBezTo>
                    <a:pt x="1108" y="111950"/>
                    <a:pt x="754" y="114048"/>
                    <a:pt x="0" y="115509"/>
                  </a:cubicBezTo>
                  <a:cubicBezTo>
                    <a:pt x="1626" y="116334"/>
                    <a:pt x="3323" y="117937"/>
                    <a:pt x="4879" y="117819"/>
                  </a:cubicBezTo>
                  <a:cubicBezTo>
                    <a:pt x="9781" y="117371"/>
                    <a:pt x="14777" y="116900"/>
                    <a:pt x="19397" y="1153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025;p26"/>
            <p:cNvSpPr/>
            <p:nvPr/>
          </p:nvSpPr>
          <p:spPr>
            <a:xfrm>
              <a:off x="1170871" y="3380907"/>
              <a:ext cx="64372" cy="255206"/>
            </a:xfrm>
            <a:custGeom>
              <a:avLst/>
              <a:gdLst/>
              <a:ahLst/>
              <a:cxnLst/>
              <a:rect l="l" t="t" r="r" b="b"/>
              <a:pathLst>
                <a:path w="64372" h="255206" extrusionOk="0">
                  <a:moveTo>
                    <a:pt x="38730" y="250413"/>
                  </a:moveTo>
                  <a:cubicBezTo>
                    <a:pt x="42030" y="243696"/>
                    <a:pt x="44693" y="236319"/>
                    <a:pt x="45753" y="228942"/>
                  </a:cubicBezTo>
                  <a:cubicBezTo>
                    <a:pt x="48110" y="212821"/>
                    <a:pt x="48110" y="196300"/>
                    <a:pt x="51221" y="180344"/>
                  </a:cubicBezTo>
                  <a:cubicBezTo>
                    <a:pt x="59282" y="138935"/>
                    <a:pt x="62605" y="97148"/>
                    <a:pt x="64372" y="55008"/>
                  </a:cubicBezTo>
                  <a:cubicBezTo>
                    <a:pt x="63170" y="39500"/>
                    <a:pt x="62181" y="23945"/>
                    <a:pt x="60601" y="8485"/>
                  </a:cubicBezTo>
                  <a:cubicBezTo>
                    <a:pt x="60295" y="5538"/>
                    <a:pt x="57655" y="2828"/>
                    <a:pt x="56076" y="0"/>
                  </a:cubicBezTo>
                  <a:cubicBezTo>
                    <a:pt x="53649" y="2498"/>
                    <a:pt x="51103" y="4879"/>
                    <a:pt x="48888" y="7542"/>
                  </a:cubicBezTo>
                  <a:cubicBezTo>
                    <a:pt x="48016" y="8602"/>
                    <a:pt x="47710" y="10276"/>
                    <a:pt x="47521" y="11713"/>
                  </a:cubicBezTo>
                  <a:cubicBezTo>
                    <a:pt x="46461" y="19279"/>
                    <a:pt x="45895" y="26915"/>
                    <a:pt x="44410" y="34386"/>
                  </a:cubicBezTo>
                  <a:cubicBezTo>
                    <a:pt x="42619" y="43318"/>
                    <a:pt x="38377" y="51308"/>
                    <a:pt x="28690" y="53029"/>
                  </a:cubicBezTo>
                  <a:cubicBezTo>
                    <a:pt x="21596" y="54278"/>
                    <a:pt x="17448" y="58143"/>
                    <a:pt x="14738" y="63799"/>
                  </a:cubicBezTo>
                  <a:cubicBezTo>
                    <a:pt x="2529" y="89300"/>
                    <a:pt x="-2726" y="116121"/>
                    <a:pt x="1374" y="144332"/>
                  </a:cubicBezTo>
                  <a:cubicBezTo>
                    <a:pt x="2105" y="149352"/>
                    <a:pt x="3307" y="155951"/>
                    <a:pt x="9529" y="155645"/>
                  </a:cubicBezTo>
                  <a:cubicBezTo>
                    <a:pt x="11933" y="155527"/>
                    <a:pt x="15374" y="148786"/>
                    <a:pt x="15987" y="144709"/>
                  </a:cubicBezTo>
                  <a:cubicBezTo>
                    <a:pt x="17707" y="132996"/>
                    <a:pt x="17377" y="120952"/>
                    <a:pt x="19451" y="109333"/>
                  </a:cubicBezTo>
                  <a:cubicBezTo>
                    <a:pt x="21313" y="98798"/>
                    <a:pt x="24966" y="88522"/>
                    <a:pt x="28549" y="78364"/>
                  </a:cubicBezTo>
                  <a:cubicBezTo>
                    <a:pt x="29397" y="75937"/>
                    <a:pt x="33121" y="74546"/>
                    <a:pt x="35525" y="72661"/>
                  </a:cubicBezTo>
                  <a:cubicBezTo>
                    <a:pt x="36986" y="75371"/>
                    <a:pt x="39319" y="77964"/>
                    <a:pt x="39720" y="80815"/>
                  </a:cubicBezTo>
                  <a:cubicBezTo>
                    <a:pt x="40757" y="88145"/>
                    <a:pt x="41629" y="95616"/>
                    <a:pt x="41370" y="102993"/>
                  </a:cubicBezTo>
                  <a:cubicBezTo>
                    <a:pt x="39956" y="143318"/>
                    <a:pt x="35572" y="183267"/>
                    <a:pt x="25673" y="222508"/>
                  </a:cubicBezTo>
                  <a:cubicBezTo>
                    <a:pt x="23764" y="230073"/>
                    <a:pt x="22515" y="238039"/>
                    <a:pt x="22562" y="245793"/>
                  </a:cubicBezTo>
                  <a:cubicBezTo>
                    <a:pt x="22586" y="249046"/>
                    <a:pt x="26192" y="253853"/>
                    <a:pt x="29279" y="255032"/>
                  </a:cubicBezTo>
                  <a:cubicBezTo>
                    <a:pt x="31613" y="255951"/>
                    <a:pt x="37410" y="253076"/>
                    <a:pt x="38730" y="250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026;p26"/>
            <p:cNvSpPr/>
            <p:nvPr/>
          </p:nvSpPr>
          <p:spPr>
            <a:xfrm>
              <a:off x="383276" y="2786340"/>
              <a:ext cx="130642" cy="246511"/>
            </a:xfrm>
            <a:custGeom>
              <a:avLst/>
              <a:gdLst/>
              <a:ahLst/>
              <a:cxnLst/>
              <a:rect l="l" t="t" r="r" b="b"/>
              <a:pathLst>
                <a:path w="130642" h="246511" extrusionOk="0">
                  <a:moveTo>
                    <a:pt x="14611" y="120233"/>
                  </a:moveTo>
                  <a:cubicBezTo>
                    <a:pt x="20291" y="111913"/>
                    <a:pt x="24250" y="102438"/>
                    <a:pt x="29742" y="93954"/>
                  </a:cubicBezTo>
                  <a:cubicBezTo>
                    <a:pt x="35068" y="85705"/>
                    <a:pt x="40866" y="77598"/>
                    <a:pt x="47630" y="70527"/>
                  </a:cubicBezTo>
                  <a:cubicBezTo>
                    <a:pt x="49869" y="68194"/>
                    <a:pt x="55997" y="68288"/>
                    <a:pt x="59768" y="69349"/>
                  </a:cubicBezTo>
                  <a:cubicBezTo>
                    <a:pt x="61394" y="69797"/>
                    <a:pt x="62266" y="75547"/>
                    <a:pt x="62148" y="78847"/>
                  </a:cubicBezTo>
                  <a:cubicBezTo>
                    <a:pt x="62030" y="82170"/>
                    <a:pt x="60569" y="85564"/>
                    <a:pt x="59131" y="88675"/>
                  </a:cubicBezTo>
                  <a:cubicBezTo>
                    <a:pt x="53616" y="100529"/>
                    <a:pt x="48219" y="112479"/>
                    <a:pt x="42115" y="124027"/>
                  </a:cubicBezTo>
                  <a:cubicBezTo>
                    <a:pt x="25782" y="154925"/>
                    <a:pt x="17958" y="187614"/>
                    <a:pt x="20574" y="222542"/>
                  </a:cubicBezTo>
                  <a:cubicBezTo>
                    <a:pt x="21139" y="230178"/>
                    <a:pt x="22648" y="237744"/>
                    <a:pt x="23897" y="246511"/>
                  </a:cubicBezTo>
                  <a:cubicBezTo>
                    <a:pt x="26536" y="244720"/>
                    <a:pt x="27762" y="244343"/>
                    <a:pt x="28045" y="243612"/>
                  </a:cubicBezTo>
                  <a:cubicBezTo>
                    <a:pt x="31556" y="234727"/>
                    <a:pt x="35846" y="226030"/>
                    <a:pt x="38203" y="216815"/>
                  </a:cubicBezTo>
                  <a:cubicBezTo>
                    <a:pt x="44637" y="191527"/>
                    <a:pt x="48313" y="165366"/>
                    <a:pt x="56610" y="140760"/>
                  </a:cubicBezTo>
                  <a:cubicBezTo>
                    <a:pt x="70138" y="100624"/>
                    <a:pt x="87036" y="61854"/>
                    <a:pt x="119584" y="32347"/>
                  </a:cubicBezTo>
                  <a:cubicBezTo>
                    <a:pt x="125971" y="26572"/>
                    <a:pt x="130826" y="19078"/>
                    <a:pt x="130637" y="9627"/>
                  </a:cubicBezTo>
                  <a:cubicBezTo>
                    <a:pt x="130496" y="1849"/>
                    <a:pt x="123402" y="-2487"/>
                    <a:pt x="116779" y="1519"/>
                  </a:cubicBezTo>
                  <a:cubicBezTo>
                    <a:pt x="113456" y="3523"/>
                    <a:pt x="110157" y="6162"/>
                    <a:pt x="107918" y="9273"/>
                  </a:cubicBezTo>
                  <a:cubicBezTo>
                    <a:pt x="101295" y="18488"/>
                    <a:pt x="95426" y="28246"/>
                    <a:pt x="88851" y="37484"/>
                  </a:cubicBezTo>
                  <a:cubicBezTo>
                    <a:pt x="84444" y="43683"/>
                    <a:pt x="80013" y="50141"/>
                    <a:pt x="74309" y="54972"/>
                  </a:cubicBezTo>
                  <a:cubicBezTo>
                    <a:pt x="71599" y="57282"/>
                    <a:pt x="64623" y="57989"/>
                    <a:pt x="61842" y="56103"/>
                  </a:cubicBezTo>
                  <a:cubicBezTo>
                    <a:pt x="53993" y="50824"/>
                    <a:pt x="46829" y="52002"/>
                    <a:pt x="40701" y="57093"/>
                  </a:cubicBezTo>
                  <a:cubicBezTo>
                    <a:pt x="31816" y="64447"/>
                    <a:pt x="22695" y="72177"/>
                    <a:pt x="16096" y="81463"/>
                  </a:cubicBezTo>
                  <a:cubicBezTo>
                    <a:pt x="9214" y="91102"/>
                    <a:pt x="4477" y="102533"/>
                    <a:pt x="352" y="113728"/>
                  </a:cubicBezTo>
                  <a:cubicBezTo>
                    <a:pt x="-1062" y="117593"/>
                    <a:pt x="2167" y="123155"/>
                    <a:pt x="3275" y="127939"/>
                  </a:cubicBezTo>
                  <a:cubicBezTo>
                    <a:pt x="7093" y="125441"/>
                    <a:pt x="12207" y="123744"/>
                    <a:pt x="14611" y="1202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027;p26"/>
            <p:cNvSpPr/>
            <p:nvPr/>
          </p:nvSpPr>
          <p:spPr>
            <a:xfrm>
              <a:off x="395541" y="3043174"/>
              <a:ext cx="61705" cy="337316"/>
            </a:xfrm>
            <a:custGeom>
              <a:avLst/>
              <a:gdLst/>
              <a:ahLst/>
              <a:cxnLst/>
              <a:rect l="l" t="t" r="r" b="b"/>
              <a:pathLst>
                <a:path w="61705" h="337316" extrusionOk="0">
                  <a:moveTo>
                    <a:pt x="11044" y="214848"/>
                  </a:moveTo>
                  <a:cubicBezTo>
                    <a:pt x="17784" y="221824"/>
                    <a:pt x="18491" y="230733"/>
                    <a:pt x="20047" y="239359"/>
                  </a:cubicBezTo>
                  <a:cubicBezTo>
                    <a:pt x="25326" y="268725"/>
                    <a:pt x="30275" y="298138"/>
                    <a:pt x="35719" y="327481"/>
                  </a:cubicBezTo>
                  <a:cubicBezTo>
                    <a:pt x="37251" y="335800"/>
                    <a:pt x="52217" y="340443"/>
                    <a:pt x="58722" y="334905"/>
                  </a:cubicBezTo>
                  <a:cubicBezTo>
                    <a:pt x="60254" y="333609"/>
                    <a:pt x="61597" y="331205"/>
                    <a:pt x="61668" y="329296"/>
                  </a:cubicBezTo>
                  <a:cubicBezTo>
                    <a:pt x="61786" y="325430"/>
                    <a:pt x="61692" y="321259"/>
                    <a:pt x="60419" y="317676"/>
                  </a:cubicBezTo>
                  <a:cubicBezTo>
                    <a:pt x="47032" y="280698"/>
                    <a:pt x="36945" y="242847"/>
                    <a:pt x="31336" y="203960"/>
                  </a:cubicBezTo>
                  <a:cubicBezTo>
                    <a:pt x="27282" y="175866"/>
                    <a:pt x="24218" y="147608"/>
                    <a:pt x="21767" y="119350"/>
                  </a:cubicBezTo>
                  <a:cubicBezTo>
                    <a:pt x="19080" y="88569"/>
                    <a:pt x="17902" y="57671"/>
                    <a:pt x="15357" y="26868"/>
                  </a:cubicBezTo>
                  <a:cubicBezTo>
                    <a:pt x="14602" y="17818"/>
                    <a:pt x="11491" y="8956"/>
                    <a:pt x="9464" y="0"/>
                  </a:cubicBezTo>
                  <a:cubicBezTo>
                    <a:pt x="7933" y="71"/>
                    <a:pt x="6424" y="141"/>
                    <a:pt x="4892" y="189"/>
                  </a:cubicBezTo>
                  <a:cubicBezTo>
                    <a:pt x="3549" y="9993"/>
                    <a:pt x="1381" y="19750"/>
                    <a:pt x="956" y="29602"/>
                  </a:cubicBezTo>
                  <a:cubicBezTo>
                    <a:pt x="-1542" y="88546"/>
                    <a:pt x="838" y="147302"/>
                    <a:pt x="8286" y="205845"/>
                  </a:cubicBezTo>
                  <a:cubicBezTo>
                    <a:pt x="8663" y="208956"/>
                    <a:pt x="9087" y="212821"/>
                    <a:pt x="11044" y="2148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028;p26"/>
            <p:cNvSpPr/>
            <p:nvPr/>
          </p:nvSpPr>
          <p:spPr>
            <a:xfrm>
              <a:off x="946077" y="3590547"/>
              <a:ext cx="147414" cy="163626"/>
            </a:xfrm>
            <a:custGeom>
              <a:avLst/>
              <a:gdLst/>
              <a:ahLst/>
              <a:cxnLst/>
              <a:rect l="l" t="t" r="r" b="b"/>
              <a:pathLst>
                <a:path w="147414" h="163626" extrusionOk="0">
                  <a:moveTo>
                    <a:pt x="6230" y="163516"/>
                  </a:moveTo>
                  <a:cubicBezTo>
                    <a:pt x="9836" y="163022"/>
                    <a:pt x="13489" y="161890"/>
                    <a:pt x="16788" y="160335"/>
                  </a:cubicBezTo>
                  <a:cubicBezTo>
                    <a:pt x="25697" y="156116"/>
                    <a:pt x="34252" y="151190"/>
                    <a:pt x="43255" y="147184"/>
                  </a:cubicBezTo>
                  <a:cubicBezTo>
                    <a:pt x="49265" y="144520"/>
                    <a:pt x="52565" y="146712"/>
                    <a:pt x="53908" y="153005"/>
                  </a:cubicBezTo>
                  <a:cubicBezTo>
                    <a:pt x="55817" y="161937"/>
                    <a:pt x="58386" y="163069"/>
                    <a:pt x="66494" y="158426"/>
                  </a:cubicBezTo>
                  <a:cubicBezTo>
                    <a:pt x="68850" y="157082"/>
                    <a:pt x="71184" y="155621"/>
                    <a:pt x="73211" y="153830"/>
                  </a:cubicBezTo>
                  <a:cubicBezTo>
                    <a:pt x="105334" y="125902"/>
                    <a:pt x="130670" y="93377"/>
                    <a:pt x="141983" y="51473"/>
                  </a:cubicBezTo>
                  <a:cubicBezTo>
                    <a:pt x="146484" y="34763"/>
                    <a:pt x="149784" y="17935"/>
                    <a:pt x="145235" y="707"/>
                  </a:cubicBezTo>
                  <a:cubicBezTo>
                    <a:pt x="144504" y="471"/>
                    <a:pt x="143774" y="236"/>
                    <a:pt x="143067" y="0"/>
                  </a:cubicBezTo>
                  <a:cubicBezTo>
                    <a:pt x="141040" y="4902"/>
                    <a:pt x="138895" y="9781"/>
                    <a:pt x="136963" y="14754"/>
                  </a:cubicBezTo>
                  <a:cubicBezTo>
                    <a:pt x="131801" y="28046"/>
                    <a:pt x="127488" y="41763"/>
                    <a:pt x="121361" y="54608"/>
                  </a:cubicBezTo>
                  <a:cubicBezTo>
                    <a:pt x="115539" y="66816"/>
                    <a:pt x="107549" y="69338"/>
                    <a:pt x="94304" y="66227"/>
                  </a:cubicBezTo>
                  <a:cubicBezTo>
                    <a:pt x="89543" y="65119"/>
                    <a:pt x="84618" y="64294"/>
                    <a:pt x="79739" y="64082"/>
                  </a:cubicBezTo>
                  <a:cubicBezTo>
                    <a:pt x="73046" y="63799"/>
                    <a:pt x="70005" y="67594"/>
                    <a:pt x="68238" y="74098"/>
                  </a:cubicBezTo>
                  <a:cubicBezTo>
                    <a:pt x="66140" y="81805"/>
                    <a:pt x="64113" y="90549"/>
                    <a:pt x="59070" y="96182"/>
                  </a:cubicBezTo>
                  <a:cubicBezTo>
                    <a:pt x="45471" y="111431"/>
                    <a:pt x="30222" y="125194"/>
                    <a:pt x="15822" y="139760"/>
                  </a:cubicBezTo>
                  <a:cubicBezTo>
                    <a:pt x="10637" y="144992"/>
                    <a:pt x="5523" y="150460"/>
                    <a:pt x="1375" y="156493"/>
                  </a:cubicBezTo>
                  <a:cubicBezTo>
                    <a:pt x="-1736" y="161065"/>
                    <a:pt x="667" y="164271"/>
                    <a:pt x="6230" y="163516"/>
                  </a:cubicBezTo>
                  <a:close/>
                  <a:moveTo>
                    <a:pt x="69935" y="124440"/>
                  </a:moveTo>
                  <a:cubicBezTo>
                    <a:pt x="77688" y="107730"/>
                    <a:pt x="92112" y="97337"/>
                    <a:pt x="106654" y="87250"/>
                  </a:cubicBezTo>
                  <a:cubicBezTo>
                    <a:pt x="107220" y="87721"/>
                    <a:pt x="107809" y="88192"/>
                    <a:pt x="108374" y="88664"/>
                  </a:cubicBezTo>
                  <a:cubicBezTo>
                    <a:pt x="95907" y="105963"/>
                    <a:pt x="83439" y="123238"/>
                    <a:pt x="70972" y="140537"/>
                  </a:cubicBezTo>
                  <a:cubicBezTo>
                    <a:pt x="69982" y="140207"/>
                    <a:pt x="68992" y="139901"/>
                    <a:pt x="68002" y="139571"/>
                  </a:cubicBezTo>
                  <a:cubicBezTo>
                    <a:pt x="68568" y="134504"/>
                    <a:pt x="67884" y="128848"/>
                    <a:pt x="69935" y="1244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029;p26"/>
            <p:cNvSpPr/>
            <p:nvPr/>
          </p:nvSpPr>
          <p:spPr>
            <a:xfrm>
              <a:off x="910894" y="3764127"/>
              <a:ext cx="266277" cy="168717"/>
            </a:xfrm>
            <a:custGeom>
              <a:avLst/>
              <a:gdLst/>
              <a:ahLst/>
              <a:cxnLst/>
              <a:rect l="l" t="t" r="r" b="b"/>
              <a:pathLst>
                <a:path w="266277" h="168717" extrusionOk="0">
                  <a:moveTo>
                    <a:pt x="181950" y="80651"/>
                  </a:moveTo>
                  <a:cubicBezTo>
                    <a:pt x="188950" y="76668"/>
                    <a:pt x="197458" y="74994"/>
                    <a:pt x="203774" y="70257"/>
                  </a:cubicBezTo>
                  <a:cubicBezTo>
                    <a:pt x="224279" y="54867"/>
                    <a:pt x="241295" y="35824"/>
                    <a:pt x="256803" y="15484"/>
                  </a:cubicBezTo>
                  <a:cubicBezTo>
                    <a:pt x="260008" y="11289"/>
                    <a:pt x="262365" y="6458"/>
                    <a:pt x="266277" y="0"/>
                  </a:cubicBezTo>
                  <a:cubicBezTo>
                    <a:pt x="260927" y="448"/>
                    <a:pt x="258146" y="212"/>
                    <a:pt x="255648" y="966"/>
                  </a:cubicBezTo>
                  <a:cubicBezTo>
                    <a:pt x="238325" y="6269"/>
                    <a:pt x="221780" y="13316"/>
                    <a:pt x="207050" y="24016"/>
                  </a:cubicBezTo>
                  <a:cubicBezTo>
                    <a:pt x="203704" y="26444"/>
                    <a:pt x="200875" y="29649"/>
                    <a:pt x="198118" y="32760"/>
                  </a:cubicBezTo>
                  <a:cubicBezTo>
                    <a:pt x="194913" y="36413"/>
                    <a:pt x="192579" y="40985"/>
                    <a:pt x="188926" y="44073"/>
                  </a:cubicBezTo>
                  <a:cubicBezTo>
                    <a:pt x="155695" y="72048"/>
                    <a:pt x="119023" y="94956"/>
                    <a:pt x="81455" y="116498"/>
                  </a:cubicBezTo>
                  <a:cubicBezTo>
                    <a:pt x="73560" y="121023"/>
                    <a:pt x="65405" y="126043"/>
                    <a:pt x="56732" y="128023"/>
                  </a:cubicBezTo>
                  <a:cubicBezTo>
                    <a:pt x="37147" y="132454"/>
                    <a:pt x="21521" y="143083"/>
                    <a:pt x="6767" y="155715"/>
                  </a:cubicBezTo>
                  <a:cubicBezTo>
                    <a:pt x="4740" y="157459"/>
                    <a:pt x="2996" y="159675"/>
                    <a:pt x="1511" y="161914"/>
                  </a:cubicBezTo>
                  <a:cubicBezTo>
                    <a:pt x="-1482" y="166486"/>
                    <a:pt x="50" y="168937"/>
                    <a:pt x="5400" y="168702"/>
                  </a:cubicBezTo>
                  <a:cubicBezTo>
                    <a:pt x="15134" y="168277"/>
                    <a:pt x="22864" y="163870"/>
                    <a:pt x="28615" y="156069"/>
                  </a:cubicBezTo>
                  <a:cubicBezTo>
                    <a:pt x="32645" y="150601"/>
                    <a:pt x="37618" y="145652"/>
                    <a:pt x="44641" y="147820"/>
                  </a:cubicBezTo>
                  <a:cubicBezTo>
                    <a:pt x="52089" y="150130"/>
                    <a:pt x="58405" y="147914"/>
                    <a:pt x="64557" y="145204"/>
                  </a:cubicBezTo>
                  <a:cubicBezTo>
                    <a:pt x="76506" y="139925"/>
                    <a:pt x="88408" y="134386"/>
                    <a:pt x="99768" y="127976"/>
                  </a:cubicBezTo>
                  <a:cubicBezTo>
                    <a:pt x="127319" y="112515"/>
                    <a:pt x="154470" y="96300"/>
                    <a:pt x="181950" y="806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030;p26"/>
            <p:cNvSpPr/>
            <p:nvPr/>
          </p:nvSpPr>
          <p:spPr>
            <a:xfrm>
              <a:off x="537211" y="2345150"/>
              <a:ext cx="282335" cy="124380"/>
            </a:xfrm>
            <a:custGeom>
              <a:avLst/>
              <a:gdLst/>
              <a:ahLst/>
              <a:cxnLst/>
              <a:rect l="l" t="t" r="r" b="b"/>
              <a:pathLst>
                <a:path w="282335" h="124380" extrusionOk="0">
                  <a:moveTo>
                    <a:pt x="40950" y="87206"/>
                  </a:moveTo>
                  <a:cubicBezTo>
                    <a:pt x="60794" y="84614"/>
                    <a:pt x="80356" y="80536"/>
                    <a:pt x="98668" y="72122"/>
                  </a:cubicBezTo>
                  <a:cubicBezTo>
                    <a:pt x="109486" y="67150"/>
                    <a:pt x="122072" y="61776"/>
                    <a:pt x="124263" y="49238"/>
                  </a:cubicBezTo>
                  <a:cubicBezTo>
                    <a:pt x="126880" y="34272"/>
                    <a:pt x="136330" y="28498"/>
                    <a:pt x="148327" y="24373"/>
                  </a:cubicBezTo>
                  <a:cubicBezTo>
                    <a:pt x="178965" y="13791"/>
                    <a:pt x="210523" y="11529"/>
                    <a:pt x="242600" y="15299"/>
                  </a:cubicBezTo>
                  <a:cubicBezTo>
                    <a:pt x="252875" y="16501"/>
                    <a:pt x="263151" y="18033"/>
                    <a:pt x="273474" y="18623"/>
                  </a:cubicBezTo>
                  <a:cubicBezTo>
                    <a:pt x="276349" y="18788"/>
                    <a:pt x="279390" y="16148"/>
                    <a:pt x="282336" y="14804"/>
                  </a:cubicBezTo>
                  <a:cubicBezTo>
                    <a:pt x="280639" y="11693"/>
                    <a:pt x="279696" y="7522"/>
                    <a:pt x="277080" y="5754"/>
                  </a:cubicBezTo>
                  <a:cubicBezTo>
                    <a:pt x="273356" y="3232"/>
                    <a:pt x="268501" y="1276"/>
                    <a:pt x="264047" y="1135"/>
                  </a:cubicBezTo>
                  <a:cubicBezTo>
                    <a:pt x="243613" y="428"/>
                    <a:pt x="223085" y="-586"/>
                    <a:pt x="202699" y="428"/>
                  </a:cubicBezTo>
                  <a:cubicBezTo>
                    <a:pt x="180026" y="1536"/>
                    <a:pt x="157495" y="5047"/>
                    <a:pt x="134846" y="6862"/>
                  </a:cubicBezTo>
                  <a:cubicBezTo>
                    <a:pt x="116745" y="8300"/>
                    <a:pt x="116910" y="7923"/>
                    <a:pt x="111678" y="25269"/>
                  </a:cubicBezTo>
                  <a:cubicBezTo>
                    <a:pt x="108921" y="34437"/>
                    <a:pt x="105833" y="43581"/>
                    <a:pt x="101897" y="52302"/>
                  </a:cubicBezTo>
                  <a:cubicBezTo>
                    <a:pt x="99069" y="58547"/>
                    <a:pt x="94143" y="62459"/>
                    <a:pt x="86342" y="58359"/>
                  </a:cubicBezTo>
                  <a:cubicBezTo>
                    <a:pt x="83891" y="57062"/>
                    <a:pt x="80568" y="57416"/>
                    <a:pt x="77669" y="57015"/>
                  </a:cubicBezTo>
                  <a:cubicBezTo>
                    <a:pt x="46748" y="62766"/>
                    <a:pt x="20492" y="75540"/>
                    <a:pt x="4584" y="104222"/>
                  </a:cubicBezTo>
                  <a:cubicBezTo>
                    <a:pt x="2463" y="108040"/>
                    <a:pt x="931" y="112353"/>
                    <a:pt x="82" y="116619"/>
                  </a:cubicBezTo>
                  <a:cubicBezTo>
                    <a:pt x="-365" y="118882"/>
                    <a:pt x="1119" y="123619"/>
                    <a:pt x="1968" y="123690"/>
                  </a:cubicBezTo>
                  <a:cubicBezTo>
                    <a:pt x="8567" y="124161"/>
                    <a:pt x="15708" y="125198"/>
                    <a:pt x="21718" y="123195"/>
                  </a:cubicBezTo>
                  <a:cubicBezTo>
                    <a:pt x="27233" y="121357"/>
                    <a:pt x="27657" y="115158"/>
                    <a:pt x="25890" y="109148"/>
                  </a:cubicBezTo>
                  <a:cubicBezTo>
                    <a:pt x="21742" y="94960"/>
                    <a:pt x="26172" y="89139"/>
                    <a:pt x="40950" y="87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031;p26"/>
            <p:cNvSpPr/>
            <p:nvPr/>
          </p:nvSpPr>
          <p:spPr>
            <a:xfrm>
              <a:off x="313772" y="2934986"/>
              <a:ext cx="76125" cy="241349"/>
            </a:xfrm>
            <a:custGeom>
              <a:avLst/>
              <a:gdLst/>
              <a:ahLst/>
              <a:cxnLst/>
              <a:rect l="l" t="t" r="r" b="b"/>
              <a:pathLst>
                <a:path w="76125" h="241349" extrusionOk="0">
                  <a:moveTo>
                    <a:pt x="73745" y="94778"/>
                  </a:moveTo>
                  <a:cubicBezTo>
                    <a:pt x="66038" y="97182"/>
                    <a:pt x="58379" y="99775"/>
                    <a:pt x="50577" y="101919"/>
                  </a:cubicBezTo>
                  <a:cubicBezTo>
                    <a:pt x="44073" y="103711"/>
                    <a:pt x="41150" y="101425"/>
                    <a:pt x="40962" y="94755"/>
                  </a:cubicBezTo>
                  <a:cubicBezTo>
                    <a:pt x="40891" y="92327"/>
                    <a:pt x="41103" y="89758"/>
                    <a:pt x="41763" y="87425"/>
                  </a:cubicBezTo>
                  <a:cubicBezTo>
                    <a:pt x="47514" y="66779"/>
                    <a:pt x="53382" y="46181"/>
                    <a:pt x="59203" y="25535"/>
                  </a:cubicBezTo>
                  <a:cubicBezTo>
                    <a:pt x="60476" y="21033"/>
                    <a:pt x="62173" y="16555"/>
                    <a:pt x="62715" y="11960"/>
                  </a:cubicBezTo>
                  <a:cubicBezTo>
                    <a:pt x="63540" y="4983"/>
                    <a:pt x="59533" y="199"/>
                    <a:pt x="53641" y="10"/>
                  </a:cubicBezTo>
                  <a:cubicBezTo>
                    <a:pt x="45722" y="-249"/>
                    <a:pt x="40655" y="4347"/>
                    <a:pt x="40938" y="11724"/>
                  </a:cubicBezTo>
                  <a:cubicBezTo>
                    <a:pt x="41127" y="16414"/>
                    <a:pt x="42022" y="21104"/>
                    <a:pt x="41857" y="25747"/>
                  </a:cubicBezTo>
                  <a:cubicBezTo>
                    <a:pt x="41197" y="44177"/>
                    <a:pt x="33726" y="52026"/>
                    <a:pt x="15531" y="53935"/>
                  </a:cubicBezTo>
                  <a:cubicBezTo>
                    <a:pt x="10535" y="54453"/>
                    <a:pt x="5562" y="55089"/>
                    <a:pt x="589" y="55655"/>
                  </a:cubicBezTo>
                  <a:cubicBezTo>
                    <a:pt x="401" y="56315"/>
                    <a:pt x="189" y="56975"/>
                    <a:pt x="0" y="57635"/>
                  </a:cubicBezTo>
                  <a:cubicBezTo>
                    <a:pt x="2522" y="59732"/>
                    <a:pt x="5350" y="61547"/>
                    <a:pt x="7495" y="63975"/>
                  </a:cubicBezTo>
                  <a:cubicBezTo>
                    <a:pt x="12774" y="69985"/>
                    <a:pt x="19420" y="75570"/>
                    <a:pt x="22437" y="82664"/>
                  </a:cubicBezTo>
                  <a:cubicBezTo>
                    <a:pt x="26609" y="92492"/>
                    <a:pt x="29083" y="103381"/>
                    <a:pt x="30332" y="114057"/>
                  </a:cubicBezTo>
                  <a:cubicBezTo>
                    <a:pt x="33019" y="137130"/>
                    <a:pt x="34127" y="160369"/>
                    <a:pt x="36554" y="183466"/>
                  </a:cubicBezTo>
                  <a:cubicBezTo>
                    <a:pt x="38487" y="201731"/>
                    <a:pt x="42564" y="219549"/>
                    <a:pt x="53029" y="235174"/>
                  </a:cubicBezTo>
                  <a:cubicBezTo>
                    <a:pt x="54537" y="237413"/>
                    <a:pt x="56587" y="239299"/>
                    <a:pt x="58402" y="241349"/>
                  </a:cubicBezTo>
                  <a:cubicBezTo>
                    <a:pt x="59109" y="241114"/>
                    <a:pt x="59793" y="240878"/>
                    <a:pt x="60500" y="240619"/>
                  </a:cubicBezTo>
                  <a:cubicBezTo>
                    <a:pt x="60500" y="236306"/>
                    <a:pt x="60877" y="231946"/>
                    <a:pt x="60429" y="227680"/>
                  </a:cubicBezTo>
                  <a:cubicBezTo>
                    <a:pt x="59038" y="214175"/>
                    <a:pt x="56799" y="200718"/>
                    <a:pt x="55904" y="187189"/>
                  </a:cubicBezTo>
                  <a:cubicBezTo>
                    <a:pt x="54042" y="159544"/>
                    <a:pt x="58143" y="132982"/>
                    <a:pt x="72284" y="108519"/>
                  </a:cubicBezTo>
                  <a:cubicBezTo>
                    <a:pt x="74334" y="104960"/>
                    <a:pt x="74876" y="100529"/>
                    <a:pt x="76125" y="96499"/>
                  </a:cubicBezTo>
                  <a:cubicBezTo>
                    <a:pt x="75301" y="95957"/>
                    <a:pt x="74523" y="95368"/>
                    <a:pt x="73745" y="94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032;p26"/>
            <p:cNvSpPr/>
            <p:nvPr/>
          </p:nvSpPr>
          <p:spPr>
            <a:xfrm>
              <a:off x="609188" y="3002390"/>
              <a:ext cx="50132" cy="228685"/>
            </a:xfrm>
            <a:custGeom>
              <a:avLst/>
              <a:gdLst/>
              <a:ahLst/>
              <a:cxnLst/>
              <a:rect l="l" t="t" r="r" b="b"/>
              <a:pathLst>
                <a:path w="50132" h="228685" extrusionOk="0">
                  <a:moveTo>
                    <a:pt x="23251" y="28104"/>
                  </a:moveTo>
                  <a:cubicBezTo>
                    <a:pt x="23062" y="20798"/>
                    <a:pt x="21483" y="13374"/>
                    <a:pt x="19409" y="6351"/>
                  </a:cubicBezTo>
                  <a:cubicBezTo>
                    <a:pt x="17170" y="-1285"/>
                    <a:pt x="11349" y="-2251"/>
                    <a:pt x="7437" y="4631"/>
                  </a:cubicBezTo>
                  <a:cubicBezTo>
                    <a:pt x="4137" y="10405"/>
                    <a:pt x="1497" y="17452"/>
                    <a:pt x="1356" y="23980"/>
                  </a:cubicBezTo>
                  <a:cubicBezTo>
                    <a:pt x="413" y="61854"/>
                    <a:pt x="-459" y="99776"/>
                    <a:pt x="272" y="137650"/>
                  </a:cubicBezTo>
                  <a:cubicBezTo>
                    <a:pt x="625" y="155279"/>
                    <a:pt x="4349" y="172884"/>
                    <a:pt x="7272" y="190372"/>
                  </a:cubicBezTo>
                  <a:cubicBezTo>
                    <a:pt x="7884" y="193978"/>
                    <a:pt x="11019" y="197937"/>
                    <a:pt x="14083" y="200200"/>
                  </a:cubicBezTo>
                  <a:cubicBezTo>
                    <a:pt x="21365" y="205550"/>
                    <a:pt x="22732" y="207977"/>
                    <a:pt x="19621" y="216768"/>
                  </a:cubicBezTo>
                  <a:cubicBezTo>
                    <a:pt x="17500" y="222802"/>
                    <a:pt x="19621" y="227044"/>
                    <a:pt x="25419" y="227963"/>
                  </a:cubicBezTo>
                  <a:cubicBezTo>
                    <a:pt x="31900" y="228977"/>
                    <a:pt x="38664" y="228765"/>
                    <a:pt x="45240" y="228293"/>
                  </a:cubicBezTo>
                  <a:cubicBezTo>
                    <a:pt x="49341" y="227987"/>
                    <a:pt x="51273" y="224923"/>
                    <a:pt x="49435" y="220775"/>
                  </a:cubicBezTo>
                  <a:cubicBezTo>
                    <a:pt x="47620" y="216721"/>
                    <a:pt x="45735" y="212667"/>
                    <a:pt x="43425" y="208920"/>
                  </a:cubicBezTo>
                  <a:cubicBezTo>
                    <a:pt x="35483" y="196028"/>
                    <a:pt x="28954" y="182641"/>
                    <a:pt x="26338" y="167487"/>
                  </a:cubicBezTo>
                  <a:cubicBezTo>
                    <a:pt x="21742" y="140973"/>
                    <a:pt x="21248" y="114317"/>
                    <a:pt x="23439" y="85917"/>
                  </a:cubicBezTo>
                  <a:cubicBezTo>
                    <a:pt x="23439" y="67723"/>
                    <a:pt x="23769" y="47902"/>
                    <a:pt x="23251" y="28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033;p26"/>
            <p:cNvSpPr/>
            <p:nvPr/>
          </p:nvSpPr>
          <p:spPr>
            <a:xfrm>
              <a:off x="357150" y="3447786"/>
              <a:ext cx="154218" cy="225815"/>
            </a:xfrm>
            <a:custGeom>
              <a:avLst/>
              <a:gdLst/>
              <a:ahLst/>
              <a:cxnLst/>
              <a:rect l="l" t="t" r="r" b="b"/>
              <a:pathLst>
                <a:path w="154218" h="225815" extrusionOk="0">
                  <a:moveTo>
                    <a:pt x="139111" y="216223"/>
                  </a:moveTo>
                  <a:cubicBezTo>
                    <a:pt x="142363" y="220159"/>
                    <a:pt x="147384" y="222657"/>
                    <a:pt x="151579" y="225815"/>
                  </a:cubicBezTo>
                  <a:cubicBezTo>
                    <a:pt x="152451" y="225108"/>
                    <a:pt x="153346" y="224401"/>
                    <a:pt x="154218" y="223694"/>
                  </a:cubicBezTo>
                  <a:cubicBezTo>
                    <a:pt x="153111" y="220607"/>
                    <a:pt x="152333" y="217354"/>
                    <a:pt x="150824" y="214456"/>
                  </a:cubicBezTo>
                  <a:cubicBezTo>
                    <a:pt x="132724" y="179622"/>
                    <a:pt x="110570" y="147427"/>
                    <a:pt x="84857" y="117873"/>
                  </a:cubicBezTo>
                  <a:cubicBezTo>
                    <a:pt x="74298" y="105759"/>
                    <a:pt x="65767" y="92749"/>
                    <a:pt x="58602" y="78585"/>
                  </a:cubicBezTo>
                  <a:cubicBezTo>
                    <a:pt x="53935" y="69322"/>
                    <a:pt x="49976" y="59659"/>
                    <a:pt x="44791" y="50703"/>
                  </a:cubicBezTo>
                  <a:cubicBezTo>
                    <a:pt x="35882" y="35360"/>
                    <a:pt x="26431" y="20324"/>
                    <a:pt x="16745" y="5452"/>
                  </a:cubicBezTo>
                  <a:cubicBezTo>
                    <a:pt x="14011" y="1281"/>
                    <a:pt x="9415" y="-1830"/>
                    <a:pt x="3947" y="1234"/>
                  </a:cubicBezTo>
                  <a:cubicBezTo>
                    <a:pt x="-1379" y="4227"/>
                    <a:pt x="-342" y="9553"/>
                    <a:pt x="1449" y="13772"/>
                  </a:cubicBezTo>
                  <a:cubicBezTo>
                    <a:pt x="5998" y="24401"/>
                    <a:pt x="10051" y="35525"/>
                    <a:pt x="16438" y="45023"/>
                  </a:cubicBezTo>
                  <a:cubicBezTo>
                    <a:pt x="44296" y="86480"/>
                    <a:pt x="72601" y="127630"/>
                    <a:pt x="101402" y="168450"/>
                  </a:cubicBezTo>
                  <a:cubicBezTo>
                    <a:pt x="113092" y="185042"/>
                    <a:pt x="126196" y="200597"/>
                    <a:pt x="139111" y="216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034;p26"/>
            <p:cNvSpPr/>
            <p:nvPr/>
          </p:nvSpPr>
          <p:spPr>
            <a:xfrm>
              <a:off x="478628" y="3355901"/>
              <a:ext cx="122887" cy="213703"/>
            </a:xfrm>
            <a:custGeom>
              <a:avLst/>
              <a:gdLst/>
              <a:ahLst/>
              <a:cxnLst/>
              <a:rect l="l" t="t" r="r" b="b"/>
              <a:pathLst>
                <a:path w="122887" h="213703" extrusionOk="0">
                  <a:moveTo>
                    <a:pt x="115489" y="197950"/>
                  </a:moveTo>
                  <a:cubicBezTo>
                    <a:pt x="107664" y="188405"/>
                    <a:pt x="97931" y="180085"/>
                    <a:pt x="91709" y="169644"/>
                  </a:cubicBezTo>
                  <a:cubicBezTo>
                    <a:pt x="77308" y="145534"/>
                    <a:pt x="63969" y="120740"/>
                    <a:pt x="51218" y="95711"/>
                  </a:cubicBezTo>
                  <a:cubicBezTo>
                    <a:pt x="37455" y="68701"/>
                    <a:pt x="24916" y="41056"/>
                    <a:pt x="11577" y="13811"/>
                  </a:cubicBezTo>
                  <a:cubicBezTo>
                    <a:pt x="9385" y="9333"/>
                    <a:pt x="5802" y="5539"/>
                    <a:pt x="1819" y="0"/>
                  </a:cubicBezTo>
                  <a:cubicBezTo>
                    <a:pt x="688" y="3606"/>
                    <a:pt x="-66" y="4808"/>
                    <a:pt x="5" y="5916"/>
                  </a:cubicBezTo>
                  <a:cubicBezTo>
                    <a:pt x="971" y="19609"/>
                    <a:pt x="3304" y="33019"/>
                    <a:pt x="11765" y="44285"/>
                  </a:cubicBezTo>
                  <a:cubicBezTo>
                    <a:pt x="17940" y="52487"/>
                    <a:pt x="20815" y="61537"/>
                    <a:pt x="22135" y="71553"/>
                  </a:cubicBezTo>
                  <a:cubicBezTo>
                    <a:pt x="23149" y="79331"/>
                    <a:pt x="24351" y="87320"/>
                    <a:pt x="27155" y="94579"/>
                  </a:cubicBezTo>
                  <a:cubicBezTo>
                    <a:pt x="38209" y="123333"/>
                    <a:pt x="53198" y="150083"/>
                    <a:pt x="72171" y="174264"/>
                  </a:cubicBezTo>
                  <a:cubicBezTo>
                    <a:pt x="82022" y="186826"/>
                    <a:pt x="93830" y="197879"/>
                    <a:pt x="105308" y="209050"/>
                  </a:cubicBezTo>
                  <a:cubicBezTo>
                    <a:pt x="109644" y="213269"/>
                    <a:pt x="117139" y="215956"/>
                    <a:pt x="121381" y="211124"/>
                  </a:cubicBezTo>
                  <a:cubicBezTo>
                    <a:pt x="126048" y="205798"/>
                    <a:pt x="118671" y="201815"/>
                    <a:pt x="115489" y="1979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035;p26"/>
            <p:cNvSpPr/>
            <p:nvPr/>
          </p:nvSpPr>
          <p:spPr>
            <a:xfrm>
              <a:off x="460579" y="3776288"/>
              <a:ext cx="175526" cy="116078"/>
            </a:xfrm>
            <a:custGeom>
              <a:avLst/>
              <a:gdLst/>
              <a:ahLst/>
              <a:cxnLst/>
              <a:rect l="l" t="t" r="r" b="b"/>
              <a:pathLst>
                <a:path w="175526" h="116078" extrusionOk="0">
                  <a:moveTo>
                    <a:pt x="169833" y="99199"/>
                  </a:moveTo>
                  <a:cubicBezTo>
                    <a:pt x="160735" y="93307"/>
                    <a:pt x="151685" y="87203"/>
                    <a:pt x="142046" y="82300"/>
                  </a:cubicBezTo>
                  <a:cubicBezTo>
                    <a:pt x="118925" y="70563"/>
                    <a:pt x="95711" y="59227"/>
                    <a:pt x="74735" y="43530"/>
                  </a:cubicBezTo>
                  <a:cubicBezTo>
                    <a:pt x="57389" y="30544"/>
                    <a:pt x="38817" y="19184"/>
                    <a:pt x="20434" y="7660"/>
                  </a:cubicBezTo>
                  <a:cubicBezTo>
                    <a:pt x="14824" y="4148"/>
                    <a:pt x="8060" y="2498"/>
                    <a:pt x="1815" y="0"/>
                  </a:cubicBezTo>
                  <a:cubicBezTo>
                    <a:pt x="1202" y="660"/>
                    <a:pt x="589" y="1343"/>
                    <a:pt x="0" y="2003"/>
                  </a:cubicBezTo>
                  <a:cubicBezTo>
                    <a:pt x="1626" y="5303"/>
                    <a:pt x="2757" y="8979"/>
                    <a:pt x="4926" y="11878"/>
                  </a:cubicBezTo>
                  <a:cubicBezTo>
                    <a:pt x="19844" y="31817"/>
                    <a:pt x="39218" y="46783"/>
                    <a:pt x="60311" y="59463"/>
                  </a:cubicBezTo>
                  <a:cubicBezTo>
                    <a:pt x="69550" y="65025"/>
                    <a:pt x="79991" y="68536"/>
                    <a:pt x="89654" y="73462"/>
                  </a:cubicBezTo>
                  <a:cubicBezTo>
                    <a:pt x="100943" y="79213"/>
                    <a:pt x="102993" y="84162"/>
                    <a:pt x="98727" y="97643"/>
                  </a:cubicBezTo>
                  <a:cubicBezTo>
                    <a:pt x="104266" y="96818"/>
                    <a:pt x="108485" y="96653"/>
                    <a:pt x="112444" y="95522"/>
                  </a:cubicBezTo>
                  <a:cubicBezTo>
                    <a:pt x="125171" y="91845"/>
                    <a:pt x="135706" y="93967"/>
                    <a:pt x="143790" y="105374"/>
                  </a:cubicBezTo>
                  <a:cubicBezTo>
                    <a:pt x="148409" y="111878"/>
                    <a:pt x="155079" y="116238"/>
                    <a:pt x="163163" y="116074"/>
                  </a:cubicBezTo>
                  <a:cubicBezTo>
                    <a:pt x="167028" y="116003"/>
                    <a:pt x="172237" y="113976"/>
                    <a:pt x="174311" y="111030"/>
                  </a:cubicBezTo>
                  <a:cubicBezTo>
                    <a:pt x="177445" y="106505"/>
                    <a:pt x="174004" y="101909"/>
                    <a:pt x="169833" y="991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036;p26"/>
            <p:cNvSpPr/>
            <p:nvPr/>
          </p:nvSpPr>
          <p:spPr>
            <a:xfrm>
              <a:off x="986991" y="3827031"/>
              <a:ext cx="170354" cy="118103"/>
            </a:xfrm>
            <a:custGeom>
              <a:avLst/>
              <a:gdLst/>
              <a:ahLst/>
              <a:cxnLst/>
              <a:rect l="l" t="t" r="r" b="b"/>
              <a:pathLst>
                <a:path w="170354" h="118103" extrusionOk="0">
                  <a:moveTo>
                    <a:pt x="170313" y="12350"/>
                  </a:moveTo>
                  <a:cubicBezTo>
                    <a:pt x="169393" y="71"/>
                    <a:pt x="162771" y="-3370"/>
                    <a:pt x="152495" y="3464"/>
                  </a:cubicBezTo>
                  <a:cubicBezTo>
                    <a:pt x="147593" y="6740"/>
                    <a:pt x="142691" y="10370"/>
                    <a:pt x="138778" y="14730"/>
                  </a:cubicBezTo>
                  <a:cubicBezTo>
                    <a:pt x="116506" y="39547"/>
                    <a:pt x="88271" y="55668"/>
                    <a:pt x="59070" y="70540"/>
                  </a:cubicBezTo>
                  <a:cubicBezTo>
                    <a:pt x="45448" y="77492"/>
                    <a:pt x="31849" y="84563"/>
                    <a:pt x="18557" y="92105"/>
                  </a:cubicBezTo>
                  <a:cubicBezTo>
                    <a:pt x="13018" y="95239"/>
                    <a:pt x="8116" y="99552"/>
                    <a:pt x="3214" y="103676"/>
                  </a:cubicBezTo>
                  <a:cubicBezTo>
                    <a:pt x="-1123" y="107330"/>
                    <a:pt x="-628" y="112680"/>
                    <a:pt x="2082" y="116356"/>
                  </a:cubicBezTo>
                  <a:cubicBezTo>
                    <a:pt x="3473" y="118242"/>
                    <a:pt x="8776" y="118477"/>
                    <a:pt x="11816" y="117652"/>
                  </a:cubicBezTo>
                  <a:cubicBezTo>
                    <a:pt x="16977" y="116262"/>
                    <a:pt x="22092" y="113952"/>
                    <a:pt x="26640" y="111101"/>
                  </a:cubicBezTo>
                  <a:cubicBezTo>
                    <a:pt x="50327" y="96300"/>
                    <a:pt x="73400" y="80485"/>
                    <a:pt x="97510" y="66439"/>
                  </a:cubicBezTo>
                  <a:cubicBezTo>
                    <a:pt x="115116" y="56210"/>
                    <a:pt x="133546" y="46971"/>
                    <a:pt x="152495" y="39594"/>
                  </a:cubicBezTo>
                  <a:cubicBezTo>
                    <a:pt x="165293" y="34622"/>
                    <a:pt x="170643" y="30639"/>
                    <a:pt x="170313" y="16804"/>
                  </a:cubicBezTo>
                  <a:cubicBezTo>
                    <a:pt x="170313" y="15319"/>
                    <a:pt x="170407" y="13811"/>
                    <a:pt x="170313" y="12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037;p26"/>
            <p:cNvSpPr/>
            <p:nvPr/>
          </p:nvSpPr>
          <p:spPr>
            <a:xfrm>
              <a:off x="1126948" y="3562437"/>
              <a:ext cx="48156" cy="187816"/>
            </a:xfrm>
            <a:custGeom>
              <a:avLst/>
              <a:gdLst/>
              <a:ahLst/>
              <a:cxnLst/>
              <a:rect l="l" t="t" r="r" b="b"/>
              <a:pathLst>
                <a:path w="48156" h="187816" extrusionOk="0">
                  <a:moveTo>
                    <a:pt x="38416" y="3175"/>
                  </a:moveTo>
                  <a:cubicBezTo>
                    <a:pt x="35305" y="7865"/>
                    <a:pt x="32430" y="12814"/>
                    <a:pt x="30356" y="18023"/>
                  </a:cubicBezTo>
                  <a:cubicBezTo>
                    <a:pt x="23757" y="34544"/>
                    <a:pt x="22767" y="52103"/>
                    <a:pt x="21424" y="69614"/>
                  </a:cubicBezTo>
                  <a:cubicBezTo>
                    <a:pt x="20410" y="83001"/>
                    <a:pt x="18124" y="96529"/>
                    <a:pt x="9639" y="107229"/>
                  </a:cubicBezTo>
                  <a:cubicBezTo>
                    <a:pt x="1956" y="116915"/>
                    <a:pt x="306" y="127615"/>
                    <a:pt x="0" y="136972"/>
                  </a:cubicBezTo>
                  <a:cubicBezTo>
                    <a:pt x="283" y="142746"/>
                    <a:pt x="-141" y="146611"/>
                    <a:pt x="754" y="150123"/>
                  </a:cubicBezTo>
                  <a:cubicBezTo>
                    <a:pt x="3417" y="160587"/>
                    <a:pt x="5892" y="171193"/>
                    <a:pt x="9828" y="181209"/>
                  </a:cubicBezTo>
                  <a:cubicBezTo>
                    <a:pt x="12963" y="189175"/>
                    <a:pt x="18525" y="189670"/>
                    <a:pt x="25171" y="184132"/>
                  </a:cubicBezTo>
                  <a:cubicBezTo>
                    <a:pt x="37780" y="173597"/>
                    <a:pt x="37521" y="166503"/>
                    <a:pt x="24228" y="156769"/>
                  </a:cubicBezTo>
                  <a:cubicBezTo>
                    <a:pt x="15225" y="150170"/>
                    <a:pt x="13269" y="144490"/>
                    <a:pt x="16568" y="133625"/>
                  </a:cubicBezTo>
                  <a:cubicBezTo>
                    <a:pt x="17723" y="129854"/>
                    <a:pt x="18855" y="125989"/>
                    <a:pt x="20669" y="122548"/>
                  </a:cubicBezTo>
                  <a:cubicBezTo>
                    <a:pt x="34716" y="95845"/>
                    <a:pt x="44379" y="67752"/>
                    <a:pt x="47396" y="37655"/>
                  </a:cubicBezTo>
                  <a:cubicBezTo>
                    <a:pt x="48456" y="27120"/>
                    <a:pt x="48150" y="16444"/>
                    <a:pt x="47985" y="5838"/>
                  </a:cubicBezTo>
                  <a:cubicBezTo>
                    <a:pt x="47961" y="3788"/>
                    <a:pt x="46052" y="606"/>
                    <a:pt x="44355" y="87"/>
                  </a:cubicBezTo>
                  <a:cubicBezTo>
                    <a:pt x="42776" y="-431"/>
                    <a:pt x="39548" y="1454"/>
                    <a:pt x="38416" y="3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038;p26"/>
            <p:cNvSpPr/>
            <p:nvPr/>
          </p:nvSpPr>
          <p:spPr>
            <a:xfrm>
              <a:off x="772286" y="3765846"/>
              <a:ext cx="146553" cy="39818"/>
            </a:xfrm>
            <a:custGeom>
              <a:avLst/>
              <a:gdLst/>
              <a:ahLst/>
              <a:cxnLst/>
              <a:rect l="l" t="t" r="r" b="b"/>
              <a:pathLst>
                <a:path w="146553" h="39818" extrusionOk="0">
                  <a:moveTo>
                    <a:pt x="146554" y="2688"/>
                  </a:moveTo>
                  <a:cubicBezTo>
                    <a:pt x="142689" y="1533"/>
                    <a:pt x="140756" y="543"/>
                    <a:pt x="138800" y="449"/>
                  </a:cubicBezTo>
                  <a:cubicBezTo>
                    <a:pt x="132884" y="142"/>
                    <a:pt x="126921" y="-235"/>
                    <a:pt x="121029" y="190"/>
                  </a:cubicBezTo>
                  <a:cubicBezTo>
                    <a:pt x="94209" y="2146"/>
                    <a:pt x="67364" y="4055"/>
                    <a:pt x="40615" y="6624"/>
                  </a:cubicBezTo>
                  <a:cubicBezTo>
                    <a:pt x="29632" y="7684"/>
                    <a:pt x="18672" y="9829"/>
                    <a:pt x="7925" y="12398"/>
                  </a:cubicBezTo>
                  <a:cubicBezTo>
                    <a:pt x="-653" y="14472"/>
                    <a:pt x="-1643" y="18667"/>
                    <a:pt x="1986" y="26845"/>
                  </a:cubicBezTo>
                  <a:cubicBezTo>
                    <a:pt x="7313" y="38889"/>
                    <a:pt x="17824" y="40444"/>
                    <a:pt x="28618" y="39643"/>
                  </a:cubicBezTo>
                  <a:cubicBezTo>
                    <a:pt x="67200" y="36815"/>
                    <a:pt x="103047" y="23829"/>
                    <a:pt x="138164" y="8556"/>
                  </a:cubicBezTo>
                  <a:cubicBezTo>
                    <a:pt x="140615" y="7472"/>
                    <a:pt x="142689" y="5422"/>
                    <a:pt x="146554" y="26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039;p26"/>
            <p:cNvSpPr/>
            <p:nvPr/>
          </p:nvSpPr>
          <p:spPr>
            <a:xfrm>
              <a:off x="339584" y="3336599"/>
              <a:ext cx="79558" cy="92570"/>
            </a:xfrm>
            <a:custGeom>
              <a:avLst/>
              <a:gdLst/>
              <a:ahLst/>
              <a:cxnLst/>
              <a:rect l="l" t="t" r="r" b="b"/>
              <a:pathLst>
                <a:path w="79558" h="92570" extrusionOk="0">
                  <a:moveTo>
                    <a:pt x="24011" y="91539"/>
                  </a:moveTo>
                  <a:cubicBezTo>
                    <a:pt x="30611" y="89489"/>
                    <a:pt x="35159" y="84633"/>
                    <a:pt x="35324" y="77445"/>
                  </a:cubicBezTo>
                  <a:cubicBezTo>
                    <a:pt x="35395" y="74216"/>
                    <a:pt x="33109" y="71011"/>
                    <a:pt x="32166" y="67712"/>
                  </a:cubicBezTo>
                  <a:cubicBezTo>
                    <a:pt x="30351" y="61419"/>
                    <a:pt x="33038" y="56281"/>
                    <a:pt x="37681" y="52675"/>
                  </a:cubicBezTo>
                  <a:cubicBezTo>
                    <a:pt x="40274" y="50672"/>
                    <a:pt x="46189" y="48692"/>
                    <a:pt x="47273" y="49823"/>
                  </a:cubicBezTo>
                  <a:cubicBezTo>
                    <a:pt x="50361" y="53099"/>
                    <a:pt x="52128" y="57836"/>
                    <a:pt x="53637" y="62267"/>
                  </a:cubicBezTo>
                  <a:cubicBezTo>
                    <a:pt x="55216" y="66863"/>
                    <a:pt x="55169" y="72095"/>
                    <a:pt x="57101" y="76479"/>
                  </a:cubicBezTo>
                  <a:cubicBezTo>
                    <a:pt x="60354" y="83832"/>
                    <a:pt x="67330" y="86142"/>
                    <a:pt x="74471" y="82819"/>
                  </a:cubicBezTo>
                  <a:cubicBezTo>
                    <a:pt x="81117" y="79731"/>
                    <a:pt x="79868" y="73580"/>
                    <a:pt x="78360" y="68560"/>
                  </a:cubicBezTo>
                  <a:cubicBezTo>
                    <a:pt x="71148" y="44237"/>
                    <a:pt x="56512" y="23615"/>
                    <a:pt x="44445" y="0"/>
                  </a:cubicBezTo>
                  <a:cubicBezTo>
                    <a:pt x="40156" y="15131"/>
                    <a:pt x="36668" y="28635"/>
                    <a:pt x="32402" y="41904"/>
                  </a:cubicBezTo>
                  <a:cubicBezTo>
                    <a:pt x="30964" y="46359"/>
                    <a:pt x="27523" y="50153"/>
                    <a:pt x="25001" y="54254"/>
                  </a:cubicBezTo>
                  <a:cubicBezTo>
                    <a:pt x="21443" y="51143"/>
                    <a:pt x="17577" y="48315"/>
                    <a:pt x="14372" y="44850"/>
                  </a:cubicBezTo>
                  <a:cubicBezTo>
                    <a:pt x="10743" y="40938"/>
                    <a:pt x="7726" y="36460"/>
                    <a:pt x="4426" y="32218"/>
                  </a:cubicBezTo>
                  <a:cubicBezTo>
                    <a:pt x="3507" y="32548"/>
                    <a:pt x="2588" y="32854"/>
                    <a:pt x="1669" y="33184"/>
                  </a:cubicBezTo>
                  <a:cubicBezTo>
                    <a:pt x="-924" y="51426"/>
                    <a:pt x="-1513" y="69644"/>
                    <a:pt x="7537" y="86731"/>
                  </a:cubicBezTo>
                  <a:cubicBezTo>
                    <a:pt x="10931" y="93165"/>
                    <a:pt x="17837" y="93448"/>
                    <a:pt x="24011" y="915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040;p26"/>
            <p:cNvSpPr/>
            <p:nvPr/>
          </p:nvSpPr>
          <p:spPr>
            <a:xfrm>
              <a:off x="1072081" y="2529929"/>
              <a:ext cx="157417" cy="93493"/>
            </a:xfrm>
            <a:custGeom>
              <a:avLst/>
              <a:gdLst/>
              <a:ahLst/>
              <a:cxnLst/>
              <a:rect l="l" t="t" r="r" b="b"/>
              <a:pathLst>
                <a:path w="157417" h="93493" extrusionOk="0">
                  <a:moveTo>
                    <a:pt x="1391" y="0"/>
                  </a:moveTo>
                  <a:cubicBezTo>
                    <a:pt x="919" y="801"/>
                    <a:pt x="471" y="1603"/>
                    <a:pt x="0" y="2404"/>
                  </a:cubicBezTo>
                  <a:cubicBezTo>
                    <a:pt x="5020" y="6576"/>
                    <a:pt x="9663" y="11289"/>
                    <a:pt x="15084" y="14824"/>
                  </a:cubicBezTo>
                  <a:cubicBezTo>
                    <a:pt x="46712" y="35517"/>
                    <a:pt x="78388" y="56163"/>
                    <a:pt x="110394" y="76290"/>
                  </a:cubicBezTo>
                  <a:cubicBezTo>
                    <a:pt x="119727" y="82159"/>
                    <a:pt x="129955" y="86755"/>
                    <a:pt x="140137" y="91068"/>
                  </a:cubicBezTo>
                  <a:cubicBezTo>
                    <a:pt x="145345" y="93260"/>
                    <a:pt x="152369" y="95946"/>
                    <a:pt x="156116" y="89206"/>
                  </a:cubicBezTo>
                  <a:cubicBezTo>
                    <a:pt x="160311" y="81688"/>
                    <a:pt x="153453" y="78129"/>
                    <a:pt x="148456" y="74735"/>
                  </a:cubicBezTo>
                  <a:cubicBezTo>
                    <a:pt x="106034" y="45864"/>
                    <a:pt x="60853" y="22178"/>
                    <a:pt x="13293" y="3064"/>
                  </a:cubicBezTo>
                  <a:cubicBezTo>
                    <a:pt x="9545" y="1556"/>
                    <a:pt x="5374" y="990"/>
                    <a:pt x="1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041;p26"/>
            <p:cNvSpPr/>
            <p:nvPr/>
          </p:nvSpPr>
          <p:spPr>
            <a:xfrm>
              <a:off x="965293" y="3326492"/>
              <a:ext cx="40370" cy="117107"/>
            </a:xfrm>
            <a:custGeom>
              <a:avLst/>
              <a:gdLst/>
              <a:ahLst/>
              <a:cxnLst/>
              <a:rect l="l" t="t" r="r" b="b"/>
              <a:pathLst>
                <a:path w="40370" h="117107" extrusionOk="0">
                  <a:moveTo>
                    <a:pt x="36931" y="34193"/>
                  </a:moveTo>
                  <a:cubicBezTo>
                    <a:pt x="38086" y="26651"/>
                    <a:pt x="39571" y="19157"/>
                    <a:pt x="40302" y="11591"/>
                  </a:cubicBezTo>
                  <a:cubicBezTo>
                    <a:pt x="40773" y="6618"/>
                    <a:pt x="38841" y="2518"/>
                    <a:pt x="33443" y="679"/>
                  </a:cubicBezTo>
                  <a:cubicBezTo>
                    <a:pt x="27622" y="-1324"/>
                    <a:pt x="23828" y="1316"/>
                    <a:pt x="20976" y="5817"/>
                  </a:cubicBezTo>
                  <a:cubicBezTo>
                    <a:pt x="18737" y="9329"/>
                    <a:pt x="16663" y="13029"/>
                    <a:pt x="15060" y="16871"/>
                  </a:cubicBezTo>
                  <a:cubicBezTo>
                    <a:pt x="5421" y="39920"/>
                    <a:pt x="1673" y="64172"/>
                    <a:pt x="0" y="91983"/>
                  </a:cubicBezTo>
                  <a:cubicBezTo>
                    <a:pt x="825" y="96107"/>
                    <a:pt x="1532" y="103295"/>
                    <a:pt x="3818" y="109965"/>
                  </a:cubicBezTo>
                  <a:cubicBezTo>
                    <a:pt x="6293" y="117154"/>
                    <a:pt x="12750" y="118874"/>
                    <a:pt x="19562" y="115315"/>
                  </a:cubicBezTo>
                  <a:cubicBezTo>
                    <a:pt x="28895" y="110484"/>
                    <a:pt x="33349" y="100491"/>
                    <a:pt x="31228" y="89626"/>
                  </a:cubicBezTo>
                  <a:cubicBezTo>
                    <a:pt x="30568" y="86256"/>
                    <a:pt x="29672" y="82720"/>
                    <a:pt x="30120" y="79421"/>
                  </a:cubicBezTo>
                  <a:cubicBezTo>
                    <a:pt x="32147" y="64314"/>
                    <a:pt x="34622" y="49277"/>
                    <a:pt x="36931" y="34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042;p26"/>
            <p:cNvSpPr/>
            <p:nvPr/>
          </p:nvSpPr>
          <p:spPr>
            <a:xfrm>
              <a:off x="1259118" y="3717485"/>
              <a:ext cx="134786" cy="117228"/>
            </a:xfrm>
            <a:custGeom>
              <a:avLst/>
              <a:gdLst/>
              <a:ahLst/>
              <a:cxnLst/>
              <a:rect l="l" t="t" r="r" b="b"/>
              <a:pathLst>
                <a:path w="134786" h="117228" extrusionOk="0">
                  <a:moveTo>
                    <a:pt x="121801" y="4596"/>
                  </a:moveTo>
                  <a:cubicBezTo>
                    <a:pt x="100141" y="18077"/>
                    <a:pt x="82253" y="35706"/>
                    <a:pt x="67122" y="56140"/>
                  </a:cubicBezTo>
                  <a:cubicBezTo>
                    <a:pt x="64577" y="59580"/>
                    <a:pt x="62574" y="63941"/>
                    <a:pt x="61914" y="68112"/>
                  </a:cubicBezTo>
                  <a:cubicBezTo>
                    <a:pt x="60547" y="76950"/>
                    <a:pt x="58143" y="80627"/>
                    <a:pt x="49258" y="81193"/>
                  </a:cubicBezTo>
                  <a:cubicBezTo>
                    <a:pt x="31204" y="82347"/>
                    <a:pt x="18642" y="92317"/>
                    <a:pt x="7990" y="105633"/>
                  </a:cubicBezTo>
                  <a:cubicBezTo>
                    <a:pt x="5491" y="108767"/>
                    <a:pt x="3394" y="112256"/>
                    <a:pt x="0" y="117228"/>
                  </a:cubicBezTo>
                  <a:cubicBezTo>
                    <a:pt x="13717" y="116427"/>
                    <a:pt x="23639" y="111902"/>
                    <a:pt x="32501" y="105185"/>
                  </a:cubicBezTo>
                  <a:cubicBezTo>
                    <a:pt x="66934" y="79095"/>
                    <a:pt x="97738" y="49187"/>
                    <a:pt x="125595" y="16215"/>
                  </a:cubicBezTo>
                  <a:cubicBezTo>
                    <a:pt x="129225" y="11926"/>
                    <a:pt x="131747" y="6740"/>
                    <a:pt x="134787" y="1980"/>
                  </a:cubicBezTo>
                  <a:cubicBezTo>
                    <a:pt x="134174" y="1320"/>
                    <a:pt x="133538" y="660"/>
                    <a:pt x="132925" y="0"/>
                  </a:cubicBezTo>
                  <a:cubicBezTo>
                    <a:pt x="129225" y="1508"/>
                    <a:pt x="125171" y="2498"/>
                    <a:pt x="121801" y="45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043;p26"/>
            <p:cNvSpPr/>
            <p:nvPr/>
          </p:nvSpPr>
          <p:spPr>
            <a:xfrm>
              <a:off x="362760" y="3205159"/>
              <a:ext cx="26916" cy="122436"/>
            </a:xfrm>
            <a:custGeom>
              <a:avLst/>
              <a:gdLst/>
              <a:ahLst/>
              <a:cxnLst/>
              <a:rect l="l" t="t" r="r" b="b"/>
              <a:pathLst>
                <a:path w="26916" h="122436" extrusionOk="0">
                  <a:moveTo>
                    <a:pt x="13940" y="0"/>
                  </a:moveTo>
                  <a:cubicBezTo>
                    <a:pt x="12502" y="1131"/>
                    <a:pt x="11748" y="1438"/>
                    <a:pt x="11512" y="1980"/>
                  </a:cubicBezTo>
                  <a:cubicBezTo>
                    <a:pt x="10782" y="3535"/>
                    <a:pt x="10098" y="5138"/>
                    <a:pt x="9627" y="6788"/>
                  </a:cubicBezTo>
                  <a:cubicBezTo>
                    <a:pt x="2250" y="32642"/>
                    <a:pt x="-1097" y="59133"/>
                    <a:pt x="317" y="85859"/>
                  </a:cubicBezTo>
                  <a:cubicBezTo>
                    <a:pt x="883" y="96300"/>
                    <a:pt x="4795" y="107023"/>
                    <a:pt x="9297" y="116616"/>
                  </a:cubicBezTo>
                  <a:cubicBezTo>
                    <a:pt x="13256" y="125077"/>
                    <a:pt x="21482" y="124110"/>
                    <a:pt x="24074" y="115037"/>
                  </a:cubicBezTo>
                  <a:cubicBezTo>
                    <a:pt x="26384" y="106953"/>
                    <a:pt x="27492" y="97973"/>
                    <a:pt x="26620" y="89654"/>
                  </a:cubicBezTo>
                  <a:cubicBezTo>
                    <a:pt x="24734" y="71530"/>
                    <a:pt x="21152" y="53594"/>
                    <a:pt x="18489" y="35564"/>
                  </a:cubicBezTo>
                  <a:cubicBezTo>
                    <a:pt x="16768" y="23992"/>
                    <a:pt x="15495" y="12373"/>
                    <a:pt x="13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044;p26"/>
            <p:cNvSpPr/>
            <p:nvPr/>
          </p:nvSpPr>
          <p:spPr>
            <a:xfrm>
              <a:off x="286268" y="3354335"/>
              <a:ext cx="34646" cy="106563"/>
            </a:xfrm>
            <a:custGeom>
              <a:avLst/>
              <a:gdLst/>
              <a:ahLst/>
              <a:cxnLst/>
              <a:rect l="l" t="t" r="r" b="b"/>
              <a:pathLst>
                <a:path w="34646" h="106563" extrusionOk="0">
                  <a:moveTo>
                    <a:pt x="34386" y="100129"/>
                  </a:moveTo>
                  <a:cubicBezTo>
                    <a:pt x="34481" y="91079"/>
                    <a:pt x="35070" y="81934"/>
                    <a:pt x="34080" y="72978"/>
                  </a:cubicBezTo>
                  <a:cubicBezTo>
                    <a:pt x="31558" y="50424"/>
                    <a:pt x="27080" y="28222"/>
                    <a:pt x="17724" y="7364"/>
                  </a:cubicBezTo>
                  <a:cubicBezTo>
                    <a:pt x="16286" y="4136"/>
                    <a:pt x="10889" y="-578"/>
                    <a:pt x="9475" y="58"/>
                  </a:cubicBezTo>
                  <a:cubicBezTo>
                    <a:pt x="5845" y="1732"/>
                    <a:pt x="3206" y="5880"/>
                    <a:pt x="613" y="9368"/>
                  </a:cubicBezTo>
                  <a:cubicBezTo>
                    <a:pt x="-259" y="10546"/>
                    <a:pt x="48" y="12714"/>
                    <a:pt x="71" y="14435"/>
                  </a:cubicBezTo>
                  <a:cubicBezTo>
                    <a:pt x="495" y="45309"/>
                    <a:pt x="10795" y="73214"/>
                    <a:pt x="25690" y="99752"/>
                  </a:cubicBezTo>
                  <a:cubicBezTo>
                    <a:pt x="27010" y="102085"/>
                    <a:pt x="28565" y="104301"/>
                    <a:pt x="30003" y="106563"/>
                  </a:cubicBezTo>
                  <a:cubicBezTo>
                    <a:pt x="30922" y="105974"/>
                    <a:pt x="31841" y="105408"/>
                    <a:pt x="32760" y="104819"/>
                  </a:cubicBezTo>
                  <a:cubicBezTo>
                    <a:pt x="33326" y="103264"/>
                    <a:pt x="34363" y="101708"/>
                    <a:pt x="34386" y="100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045;p26"/>
            <p:cNvSpPr/>
            <p:nvPr/>
          </p:nvSpPr>
          <p:spPr>
            <a:xfrm>
              <a:off x="513513" y="2105197"/>
              <a:ext cx="137143" cy="31235"/>
            </a:xfrm>
            <a:custGeom>
              <a:avLst/>
              <a:gdLst/>
              <a:ahLst/>
              <a:cxnLst/>
              <a:rect l="l" t="t" r="r" b="b"/>
              <a:pathLst>
                <a:path w="137143" h="31235" extrusionOk="0">
                  <a:moveTo>
                    <a:pt x="109545" y="21455"/>
                  </a:moveTo>
                  <a:cubicBezTo>
                    <a:pt x="117252" y="20677"/>
                    <a:pt x="124912" y="18038"/>
                    <a:pt x="132194" y="15186"/>
                  </a:cubicBezTo>
                  <a:cubicBezTo>
                    <a:pt x="134645" y="14220"/>
                    <a:pt x="137120" y="10001"/>
                    <a:pt x="137144" y="7244"/>
                  </a:cubicBezTo>
                  <a:cubicBezTo>
                    <a:pt x="137167" y="5287"/>
                    <a:pt x="133255" y="1870"/>
                    <a:pt x="130804" y="1587"/>
                  </a:cubicBezTo>
                  <a:cubicBezTo>
                    <a:pt x="122531" y="621"/>
                    <a:pt x="113740" y="-982"/>
                    <a:pt x="105845" y="809"/>
                  </a:cubicBezTo>
                  <a:cubicBezTo>
                    <a:pt x="70422" y="8823"/>
                    <a:pt x="35258" y="17920"/>
                    <a:pt x="0" y="26640"/>
                  </a:cubicBezTo>
                  <a:cubicBezTo>
                    <a:pt x="189" y="28172"/>
                    <a:pt x="354" y="29704"/>
                    <a:pt x="542" y="31236"/>
                  </a:cubicBezTo>
                  <a:cubicBezTo>
                    <a:pt x="36884" y="28031"/>
                    <a:pt x="73250" y="25061"/>
                    <a:pt x="109545" y="214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046;p26"/>
            <p:cNvSpPr/>
            <p:nvPr/>
          </p:nvSpPr>
          <p:spPr>
            <a:xfrm>
              <a:off x="228856" y="2983641"/>
              <a:ext cx="20797" cy="133891"/>
            </a:xfrm>
            <a:custGeom>
              <a:avLst/>
              <a:gdLst/>
              <a:ahLst/>
              <a:cxnLst/>
              <a:rect l="l" t="t" r="r" b="b"/>
              <a:pathLst>
                <a:path w="20797" h="133891" extrusionOk="0">
                  <a:moveTo>
                    <a:pt x="7259" y="133891"/>
                  </a:moveTo>
                  <a:cubicBezTo>
                    <a:pt x="17441" y="116309"/>
                    <a:pt x="25619" y="12680"/>
                    <a:pt x="17488" y="0"/>
                  </a:cubicBezTo>
                  <a:cubicBezTo>
                    <a:pt x="519" y="15791"/>
                    <a:pt x="-6434" y="110606"/>
                    <a:pt x="7259" y="1338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047;p26"/>
            <p:cNvSpPr/>
            <p:nvPr/>
          </p:nvSpPr>
          <p:spPr>
            <a:xfrm>
              <a:off x="664239" y="3758117"/>
              <a:ext cx="86818" cy="39365"/>
            </a:xfrm>
            <a:custGeom>
              <a:avLst/>
              <a:gdLst/>
              <a:ahLst/>
              <a:cxnLst/>
              <a:rect l="l" t="t" r="r" b="b"/>
              <a:pathLst>
                <a:path w="86818" h="39365" extrusionOk="0">
                  <a:moveTo>
                    <a:pt x="80314" y="25642"/>
                  </a:moveTo>
                  <a:cubicBezTo>
                    <a:pt x="62284" y="9545"/>
                    <a:pt x="40719" y="2286"/>
                    <a:pt x="17292" y="0"/>
                  </a:cubicBezTo>
                  <a:cubicBezTo>
                    <a:pt x="13851" y="189"/>
                    <a:pt x="10481" y="-165"/>
                    <a:pt x="7512" y="707"/>
                  </a:cubicBezTo>
                  <a:cubicBezTo>
                    <a:pt x="4707" y="1532"/>
                    <a:pt x="912" y="3205"/>
                    <a:pt x="111" y="5421"/>
                  </a:cubicBezTo>
                  <a:cubicBezTo>
                    <a:pt x="-549" y="7259"/>
                    <a:pt x="1855" y="11431"/>
                    <a:pt x="4047" y="12892"/>
                  </a:cubicBezTo>
                  <a:cubicBezTo>
                    <a:pt x="26319" y="27740"/>
                    <a:pt x="50877" y="36625"/>
                    <a:pt x="77509" y="39335"/>
                  </a:cubicBezTo>
                  <a:cubicBezTo>
                    <a:pt x="80479" y="39642"/>
                    <a:pt x="83708" y="37521"/>
                    <a:pt x="86819" y="36531"/>
                  </a:cubicBezTo>
                  <a:cubicBezTo>
                    <a:pt x="85381" y="33561"/>
                    <a:pt x="84038" y="30568"/>
                    <a:pt x="82482" y="27669"/>
                  </a:cubicBezTo>
                  <a:cubicBezTo>
                    <a:pt x="82034" y="26821"/>
                    <a:pt x="81044" y="26302"/>
                    <a:pt x="80314" y="256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048;p26"/>
            <p:cNvSpPr/>
            <p:nvPr/>
          </p:nvSpPr>
          <p:spPr>
            <a:xfrm>
              <a:off x="920278" y="3664283"/>
              <a:ext cx="75865" cy="61617"/>
            </a:xfrm>
            <a:custGeom>
              <a:avLst/>
              <a:gdLst/>
              <a:ahLst/>
              <a:cxnLst/>
              <a:rect l="l" t="t" r="r" b="b"/>
              <a:pathLst>
                <a:path w="75865" h="61617" extrusionOk="0">
                  <a:moveTo>
                    <a:pt x="75866" y="8635"/>
                  </a:moveTo>
                  <a:cubicBezTo>
                    <a:pt x="75253" y="8305"/>
                    <a:pt x="74664" y="7951"/>
                    <a:pt x="74051" y="7621"/>
                  </a:cubicBezTo>
                  <a:cubicBezTo>
                    <a:pt x="74051" y="127"/>
                    <a:pt x="70445" y="-2254"/>
                    <a:pt x="63492" y="2342"/>
                  </a:cubicBezTo>
                  <a:cubicBezTo>
                    <a:pt x="49728" y="11487"/>
                    <a:pt x="36224" y="21126"/>
                    <a:pt x="23450" y="31543"/>
                  </a:cubicBezTo>
                  <a:cubicBezTo>
                    <a:pt x="15272" y="38213"/>
                    <a:pt x="8437" y="46556"/>
                    <a:pt x="1296" y="54404"/>
                  </a:cubicBezTo>
                  <a:cubicBezTo>
                    <a:pt x="117" y="55701"/>
                    <a:pt x="-331" y="58576"/>
                    <a:pt x="259" y="60249"/>
                  </a:cubicBezTo>
                  <a:cubicBezTo>
                    <a:pt x="612" y="61239"/>
                    <a:pt x="3652" y="61640"/>
                    <a:pt x="5467" y="61616"/>
                  </a:cubicBezTo>
                  <a:cubicBezTo>
                    <a:pt x="7376" y="61593"/>
                    <a:pt x="9332" y="60933"/>
                    <a:pt x="11171" y="60273"/>
                  </a:cubicBezTo>
                  <a:cubicBezTo>
                    <a:pt x="31769" y="53037"/>
                    <a:pt x="50105" y="41913"/>
                    <a:pt x="65495" y="26547"/>
                  </a:cubicBezTo>
                  <a:cubicBezTo>
                    <a:pt x="70233" y="21857"/>
                    <a:pt x="72495" y="14668"/>
                    <a:pt x="75866" y="86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049;p26"/>
            <p:cNvSpPr/>
            <p:nvPr/>
          </p:nvSpPr>
          <p:spPr>
            <a:xfrm>
              <a:off x="623675" y="3585848"/>
              <a:ext cx="74872" cy="64444"/>
            </a:xfrm>
            <a:custGeom>
              <a:avLst/>
              <a:gdLst/>
              <a:ahLst/>
              <a:cxnLst/>
              <a:rect l="l" t="t" r="r" b="b"/>
              <a:pathLst>
                <a:path w="74872" h="64444" extrusionOk="0">
                  <a:moveTo>
                    <a:pt x="10862" y="31944"/>
                  </a:moveTo>
                  <a:cubicBezTo>
                    <a:pt x="14939" y="30719"/>
                    <a:pt x="20336" y="30907"/>
                    <a:pt x="24154" y="32628"/>
                  </a:cubicBezTo>
                  <a:cubicBezTo>
                    <a:pt x="29386" y="35008"/>
                    <a:pt x="33723" y="39392"/>
                    <a:pt x="38389" y="42998"/>
                  </a:cubicBezTo>
                  <a:cubicBezTo>
                    <a:pt x="46756" y="49432"/>
                    <a:pt x="54887" y="56172"/>
                    <a:pt x="63513" y="62182"/>
                  </a:cubicBezTo>
                  <a:cubicBezTo>
                    <a:pt x="66082" y="63973"/>
                    <a:pt x="70065" y="63738"/>
                    <a:pt x="73412" y="64445"/>
                  </a:cubicBezTo>
                  <a:cubicBezTo>
                    <a:pt x="73907" y="63549"/>
                    <a:pt x="74402" y="62653"/>
                    <a:pt x="74873" y="61758"/>
                  </a:cubicBezTo>
                  <a:cubicBezTo>
                    <a:pt x="72469" y="58105"/>
                    <a:pt x="70678" y="53792"/>
                    <a:pt x="67543" y="50940"/>
                  </a:cubicBezTo>
                  <a:cubicBezTo>
                    <a:pt x="50975" y="35762"/>
                    <a:pt x="34147" y="20867"/>
                    <a:pt x="17225" y="6090"/>
                  </a:cubicBezTo>
                  <a:cubicBezTo>
                    <a:pt x="14303" y="3521"/>
                    <a:pt x="10767" y="1258"/>
                    <a:pt x="7138" y="103"/>
                  </a:cubicBezTo>
                  <a:cubicBezTo>
                    <a:pt x="5299" y="-486"/>
                    <a:pt x="609" y="1588"/>
                    <a:pt x="539" y="2672"/>
                  </a:cubicBezTo>
                  <a:cubicBezTo>
                    <a:pt x="20" y="10733"/>
                    <a:pt x="-404" y="18934"/>
                    <a:pt x="657" y="26900"/>
                  </a:cubicBezTo>
                  <a:cubicBezTo>
                    <a:pt x="1293" y="31543"/>
                    <a:pt x="5064" y="33665"/>
                    <a:pt x="10862" y="319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050;p26"/>
            <p:cNvSpPr/>
            <p:nvPr/>
          </p:nvSpPr>
          <p:spPr>
            <a:xfrm>
              <a:off x="470006" y="2948303"/>
              <a:ext cx="44197" cy="79717"/>
            </a:xfrm>
            <a:custGeom>
              <a:avLst/>
              <a:gdLst/>
              <a:ahLst/>
              <a:cxnLst/>
              <a:rect l="l" t="t" r="r" b="b"/>
              <a:pathLst>
                <a:path w="44197" h="79717" extrusionOk="0">
                  <a:moveTo>
                    <a:pt x="14683" y="71728"/>
                  </a:moveTo>
                  <a:cubicBezTo>
                    <a:pt x="24087" y="52025"/>
                    <a:pt x="33538" y="32345"/>
                    <a:pt x="42611" y="12477"/>
                  </a:cubicBezTo>
                  <a:cubicBezTo>
                    <a:pt x="44261" y="8895"/>
                    <a:pt x="45817" y="4205"/>
                    <a:pt x="40726" y="1400"/>
                  </a:cubicBezTo>
                  <a:cubicBezTo>
                    <a:pt x="35470" y="-1499"/>
                    <a:pt x="31087" y="340"/>
                    <a:pt x="27763" y="4747"/>
                  </a:cubicBezTo>
                  <a:cubicBezTo>
                    <a:pt x="12868" y="24403"/>
                    <a:pt x="4855" y="46910"/>
                    <a:pt x="0" y="71916"/>
                  </a:cubicBezTo>
                  <a:cubicBezTo>
                    <a:pt x="943" y="74132"/>
                    <a:pt x="2145" y="76936"/>
                    <a:pt x="3323" y="79717"/>
                  </a:cubicBezTo>
                  <a:cubicBezTo>
                    <a:pt x="6033" y="78398"/>
                    <a:pt x="8885" y="77290"/>
                    <a:pt x="11431" y="75687"/>
                  </a:cubicBezTo>
                  <a:cubicBezTo>
                    <a:pt x="12798" y="74815"/>
                    <a:pt x="13952" y="73236"/>
                    <a:pt x="14683" y="717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051;p26"/>
            <p:cNvSpPr/>
            <p:nvPr/>
          </p:nvSpPr>
          <p:spPr>
            <a:xfrm>
              <a:off x="316044" y="3208741"/>
              <a:ext cx="20637" cy="104784"/>
            </a:xfrm>
            <a:custGeom>
              <a:avLst/>
              <a:gdLst/>
              <a:ahLst/>
              <a:cxnLst/>
              <a:rect l="l" t="t" r="r" b="b"/>
              <a:pathLst>
                <a:path w="20637" h="104784" extrusionOk="0">
                  <a:moveTo>
                    <a:pt x="18680" y="72567"/>
                  </a:moveTo>
                  <a:cubicBezTo>
                    <a:pt x="21532" y="54089"/>
                    <a:pt x="21697" y="35659"/>
                    <a:pt x="16276" y="17535"/>
                  </a:cubicBezTo>
                  <a:cubicBezTo>
                    <a:pt x="13966" y="9828"/>
                    <a:pt x="10525" y="2805"/>
                    <a:pt x="2064" y="0"/>
                  </a:cubicBezTo>
                  <a:cubicBezTo>
                    <a:pt x="-3875" y="7683"/>
                    <a:pt x="3997" y="86001"/>
                    <a:pt x="13047" y="104784"/>
                  </a:cubicBezTo>
                  <a:cubicBezTo>
                    <a:pt x="15098" y="93118"/>
                    <a:pt x="17077" y="82866"/>
                    <a:pt x="18680" y="725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052;p26"/>
            <p:cNvSpPr/>
            <p:nvPr/>
          </p:nvSpPr>
          <p:spPr>
            <a:xfrm>
              <a:off x="797812" y="3933889"/>
              <a:ext cx="62342" cy="39731"/>
            </a:xfrm>
            <a:custGeom>
              <a:avLst/>
              <a:gdLst/>
              <a:ahLst/>
              <a:cxnLst/>
              <a:rect l="l" t="t" r="r" b="b"/>
              <a:pathLst>
                <a:path w="62342" h="39731" extrusionOk="0">
                  <a:moveTo>
                    <a:pt x="58973" y="10299"/>
                  </a:moveTo>
                  <a:cubicBezTo>
                    <a:pt x="60811" y="8367"/>
                    <a:pt x="61259" y="5138"/>
                    <a:pt x="62343" y="2522"/>
                  </a:cubicBezTo>
                  <a:cubicBezTo>
                    <a:pt x="59774" y="1532"/>
                    <a:pt x="57181" y="566"/>
                    <a:pt x="55697" y="0"/>
                  </a:cubicBezTo>
                  <a:cubicBezTo>
                    <a:pt x="36913" y="2215"/>
                    <a:pt x="20226" y="6222"/>
                    <a:pt x="6580" y="17983"/>
                  </a:cubicBezTo>
                  <a:cubicBezTo>
                    <a:pt x="-231" y="23851"/>
                    <a:pt x="-1810" y="30002"/>
                    <a:pt x="2102" y="35564"/>
                  </a:cubicBezTo>
                  <a:cubicBezTo>
                    <a:pt x="6439" y="41716"/>
                    <a:pt x="12779" y="39783"/>
                    <a:pt x="18270" y="37780"/>
                  </a:cubicBezTo>
                  <a:cubicBezTo>
                    <a:pt x="34037" y="32006"/>
                    <a:pt x="47471" y="22437"/>
                    <a:pt x="58973" y="10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053;p26"/>
            <p:cNvSpPr/>
            <p:nvPr/>
          </p:nvSpPr>
          <p:spPr>
            <a:xfrm>
              <a:off x="652354" y="3096920"/>
              <a:ext cx="30903" cy="53823"/>
            </a:xfrm>
            <a:custGeom>
              <a:avLst/>
              <a:gdLst/>
              <a:ahLst/>
              <a:cxnLst/>
              <a:rect l="l" t="t" r="r" b="b"/>
              <a:pathLst>
                <a:path w="30903" h="53823" extrusionOk="0">
                  <a:moveTo>
                    <a:pt x="17464" y="956"/>
                  </a:moveTo>
                  <a:cubicBezTo>
                    <a:pt x="11501" y="-1212"/>
                    <a:pt x="6434" y="202"/>
                    <a:pt x="4101" y="6283"/>
                  </a:cubicBezTo>
                  <a:cubicBezTo>
                    <a:pt x="2192" y="11232"/>
                    <a:pt x="1485" y="16653"/>
                    <a:pt x="0" y="22827"/>
                  </a:cubicBezTo>
                  <a:cubicBezTo>
                    <a:pt x="1862" y="30676"/>
                    <a:pt x="3205" y="39184"/>
                    <a:pt x="5939" y="47221"/>
                  </a:cubicBezTo>
                  <a:cubicBezTo>
                    <a:pt x="8626" y="55069"/>
                    <a:pt x="14471" y="55964"/>
                    <a:pt x="19915" y="49672"/>
                  </a:cubicBezTo>
                  <a:cubicBezTo>
                    <a:pt x="27056" y="41423"/>
                    <a:pt x="30686" y="31571"/>
                    <a:pt x="30898" y="20588"/>
                  </a:cubicBezTo>
                  <a:cubicBezTo>
                    <a:pt x="31087" y="10548"/>
                    <a:pt x="26844" y="4350"/>
                    <a:pt x="17464" y="9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054;p26"/>
            <p:cNvSpPr/>
            <p:nvPr/>
          </p:nvSpPr>
          <p:spPr>
            <a:xfrm>
              <a:off x="756478" y="2572234"/>
              <a:ext cx="108823" cy="22766"/>
            </a:xfrm>
            <a:custGeom>
              <a:avLst/>
              <a:gdLst/>
              <a:ahLst/>
              <a:cxnLst/>
              <a:rect l="l" t="t" r="r" b="b"/>
              <a:pathLst>
                <a:path w="108823" h="22766" extrusionOk="0">
                  <a:moveTo>
                    <a:pt x="0" y="2687"/>
                  </a:moveTo>
                  <a:cubicBezTo>
                    <a:pt x="35376" y="9357"/>
                    <a:pt x="70775" y="16003"/>
                    <a:pt x="106646" y="22767"/>
                  </a:cubicBezTo>
                  <a:cubicBezTo>
                    <a:pt x="110794" y="10134"/>
                    <a:pt x="109616" y="7683"/>
                    <a:pt x="97832" y="4337"/>
                  </a:cubicBezTo>
                  <a:cubicBezTo>
                    <a:pt x="95946" y="3794"/>
                    <a:pt x="94037" y="3017"/>
                    <a:pt x="92128" y="2946"/>
                  </a:cubicBezTo>
                  <a:cubicBezTo>
                    <a:pt x="61490" y="1909"/>
                    <a:pt x="30827" y="966"/>
                    <a:pt x="189" y="0"/>
                  </a:cubicBezTo>
                  <a:cubicBezTo>
                    <a:pt x="118" y="896"/>
                    <a:pt x="71" y="1791"/>
                    <a:pt x="0" y="26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055;p26"/>
            <p:cNvSpPr/>
            <p:nvPr/>
          </p:nvSpPr>
          <p:spPr>
            <a:xfrm>
              <a:off x="1138920" y="2923280"/>
              <a:ext cx="36297" cy="52054"/>
            </a:xfrm>
            <a:custGeom>
              <a:avLst/>
              <a:gdLst/>
              <a:ahLst/>
              <a:cxnLst/>
              <a:rect l="l" t="t" r="r" b="b"/>
              <a:pathLst>
                <a:path w="36297" h="52054" extrusionOk="0">
                  <a:moveTo>
                    <a:pt x="6010" y="215"/>
                  </a:moveTo>
                  <a:cubicBezTo>
                    <a:pt x="2828" y="1205"/>
                    <a:pt x="1249" y="7474"/>
                    <a:pt x="0" y="9643"/>
                  </a:cubicBezTo>
                  <a:cubicBezTo>
                    <a:pt x="1862" y="26235"/>
                    <a:pt x="6293" y="38749"/>
                    <a:pt x="16946" y="48342"/>
                  </a:cubicBezTo>
                  <a:cubicBezTo>
                    <a:pt x="21141" y="52136"/>
                    <a:pt x="26043" y="53362"/>
                    <a:pt x="31204" y="50416"/>
                  </a:cubicBezTo>
                  <a:cubicBezTo>
                    <a:pt x="36366" y="47470"/>
                    <a:pt x="37426" y="42355"/>
                    <a:pt x="35187" y="37571"/>
                  </a:cubicBezTo>
                  <a:cubicBezTo>
                    <a:pt x="30026" y="26541"/>
                    <a:pt x="24676" y="15488"/>
                    <a:pt x="18148" y="5259"/>
                  </a:cubicBezTo>
                  <a:cubicBezTo>
                    <a:pt x="16097" y="2054"/>
                    <a:pt x="9357" y="-822"/>
                    <a:pt x="6010" y="2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056;p26"/>
            <p:cNvSpPr/>
            <p:nvPr/>
          </p:nvSpPr>
          <p:spPr>
            <a:xfrm>
              <a:off x="206183" y="3138543"/>
              <a:ext cx="41622" cy="60471"/>
            </a:xfrm>
            <a:custGeom>
              <a:avLst/>
              <a:gdLst/>
              <a:ahLst/>
              <a:cxnLst/>
              <a:rect l="l" t="t" r="r" b="b"/>
              <a:pathLst>
                <a:path w="41622" h="60471" extrusionOk="0">
                  <a:moveTo>
                    <a:pt x="22461" y="1450"/>
                  </a:moveTo>
                  <a:cubicBezTo>
                    <a:pt x="12043" y="5739"/>
                    <a:pt x="5656" y="14389"/>
                    <a:pt x="0" y="24122"/>
                  </a:cubicBezTo>
                  <a:cubicBezTo>
                    <a:pt x="5421" y="21436"/>
                    <a:pt x="10724" y="18513"/>
                    <a:pt x="16286" y="16156"/>
                  </a:cubicBezTo>
                  <a:cubicBezTo>
                    <a:pt x="18360" y="15261"/>
                    <a:pt x="20976" y="15638"/>
                    <a:pt x="23333" y="15449"/>
                  </a:cubicBezTo>
                  <a:cubicBezTo>
                    <a:pt x="23498" y="17735"/>
                    <a:pt x="24157" y="20139"/>
                    <a:pt x="23686" y="22331"/>
                  </a:cubicBezTo>
                  <a:cubicBezTo>
                    <a:pt x="22720" y="26903"/>
                    <a:pt x="20457" y="31287"/>
                    <a:pt x="20057" y="35859"/>
                  </a:cubicBezTo>
                  <a:cubicBezTo>
                    <a:pt x="19491" y="42129"/>
                    <a:pt x="19185" y="48751"/>
                    <a:pt x="20552" y="54808"/>
                  </a:cubicBezTo>
                  <a:cubicBezTo>
                    <a:pt x="22060" y="61525"/>
                    <a:pt x="27481" y="62421"/>
                    <a:pt x="31016" y="56670"/>
                  </a:cubicBezTo>
                  <a:cubicBezTo>
                    <a:pt x="39830" y="42388"/>
                    <a:pt x="44120" y="26809"/>
                    <a:pt x="40113" y="10052"/>
                  </a:cubicBezTo>
                  <a:cubicBezTo>
                    <a:pt x="37945" y="931"/>
                    <a:pt x="31087" y="-2109"/>
                    <a:pt x="22461" y="14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057;p26"/>
            <p:cNvSpPr/>
            <p:nvPr/>
          </p:nvSpPr>
          <p:spPr>
            <a:xfrm>
              <a:off x="273948" y="3156773"/>
              <a:ext cx="20357" cy="72849"/>
            </a:xfrm>
            <a:custGeom>
              <a:avLst/>
              <a:gdLst/>
              <a:ahLst/>
              <a:cxnLst/>
              <a:rect l="l" t="t" r="r" b="b"/>
              <a:pathLst>
                <a:path w="20357" h="72849" extrusionOk="0">
                  <a:moveTo>
                    <a:pt x="3576" y="71223"/>
                  </a:moveTo>
                  <a:cubicBezTo>
                    <a:pt x="4731" y="71765"/>
                    <a:pt x="5909" y="72307"/>
                    <a:pt x="7064" y="72849"/>
                  </a:cubicBezTo>
                  <a:cubicBezTo>
                    <a:pt x="8054" y="70846"/>
                    <a:pt x="8926" y="68772"/>
                    <a:pt x="10057" y="66863"/>
                  </a:cubicBezTo>
                  <a:cubicBezTo>
                    <a:pt x="20852" y="48433"/>
                    <a:pt x="23232" y="28918"/>
                    <a:pt x="16869" y="8626"/>
                  </a:cubicBezTo>
                  <a:cubicBezTo>
                    <a:pt x="15808" y="5209"/>
                    <a:pt x="11424" y="2852"/>
                    <a:pt x="8596" y="0"/>
                  </a:cubicBezTo>
                  <a:cubicBezTo>
                    <a:pt x="6004" y="3300"/>
                    <a:pt x="1431" y="6458"/>
                    <a:pt x="1196" y="9899"/>
                  </a:cubicBezTo>
                  <a:cubicBezTo>
                    <a:pt x="88" y="26019"/>
                    <a:pt x="-101" y="42234"/>
                    <a:pt x="41" y="58402"/>
                  </a:cubicBezTo>
                  <a:cubicBezTo>
                    <a:pt x="64" y="62668"/>
                    <a:pt x="2327" y="66934"/>
                    <a:pt x="3576" y="71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058;p26"/>
            <p:cNvSpPr/>
            <p:nvPr/>
          </p:nvSpPr>
          <p:spPr>
            <a:xfrm>
              <a:off x="245628" y="2882038"/>
              <a:ext cx="39110" cy="60416"/>
            </a:xfrm>
            <a:custGeom>
              <a:avLst/>
              <a:gdLst/>
              <a:ahLst/>
              <a:cxnLst/>
              <a:rect l="l" t="t" r="r" b="b"/>
              <a:pathLst>
                <a:path w="39110" h="60416" extrusionOk="0">
                  <a:moveTo>
                    <a:pt x="37789" y="0"/>
                  </a:moveTo>
                  <a:cubicBezTo>
                    <a:pt x="34631" y="1673"/>
                    <a:pt x="33075" y="2074"/>
                    <a:pt x="32156" y="3064"/>
                  </a:cubicBezTo>
                  <a:cubicBezTo>
                    <a:pt x="18604" y="17653"/>
                    <a:pt x="6797" y="33420"/>
                    <a:pt x="457" y="52581"/>
                  </a:cubicBezTo>
                  <a:cubicBezTo>
                    <a:pt x="-274" y="54773"/>
                    <a:pt x="-180" y="58873"/>
                    <a:pt x="1117" y="59722"/>
                  </a:cubicBezTo>
                  <a:cubicBezTo>
                    <a:pt x="2861" y="60877"/>
                    <a:pt x="6372" y="60429"/>
                    <a:pt x="8682" y="59557"/>
                  </a:cubicBezTo>
                  <a:cubicBezTo>
                    <a:pt x="23789" y="53853"/>
                    <a:pt x="38944" y="31699"/>
                    <a:pt x="39109" y="15154"/>
                  </a:cubicBezTo>
                  <a:cubicBezTo>
                    <a:pt x="39156" y="10606"/>
                    <a:pt x="38354" y="6033"/>
                    <a:pt x="37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059;p26"/>
            <p:cNvSpPr/>
            <p:nvPr/>
          </p:nvSpPr>
          <p:spPr>
            <a:xfrm>
              <a:off x="183763" y="2948213"/>
              <a:ext cx="43408" cy="40419"/>
            </a:xfrm>
            <a:custGeom>
              <a:avLst/>
              <a:gdLst/>
              <a:ahLst/>
              <a:cxnLst/>
              <a:rect l="l" t="t" r="r" b="b"/>
              <a:pathLst>
                <a:path w="43408" h="40419" extrusionOk="0">
                  <a:moveTo>
                    <a:pt x="7" y="30973"/>
                  </a:moveTo>
                  <a:cubicBezTo>
                    <a:pt x="-205" y="39741"/>
                    <a:pt x="4367" y="42734"/>
                    <a:pt x="12239" y="38562"/>
                  </a:cubicBezTo>
                  <a:cubicBezTo>
                    <a:pt x="24754" y="31940"/>
                    <a:pt x="34040" y="21805"/>
                    <a:pt x="41558" y="10045"/>
                  </a:cubicBezTo>
                  <a:cubicBezTo>
                    <a:pt x="45117" y="4483"/>
                    <a:pt x="43514" y="1560"/>
                    <a:pt x="37009" y="405"/>
                  </a:cubicBezTo>
                  <a:cubicBezTo>
                    <a:pt x="19215" y="-2729"/>
                    <a:pt x="455" y="12779"/>
                    <a:pt x="7" y="30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060;p26"/>
            <p:cNvSpPr/>
            <p:nvPr/>
          </p:nvSpPr>
          <p:spPr>
            <a:xfrm>
              <a:off x="725180" y="3917369"/>
              <a:ext cx="85599" cy="16684"/>
            </a:xfrm>
            <a:custGeom>
              <a:avLst/>
              <a:gdLst/>
              <a:ahLst/>
              <a:cxnLst/>
              <a:rect l="l" t="t" r="r" b="b"/>
              <a:pathLst>
                <a:path w="85599" h="16684" extrusionOk="0">
                  <a:moveTo>
                    <a:pt x="0" y="4194"/>
                  </a:moveTo>
                  <a:cubicBezTo>
                    <a:pt x="10818" y="16308"/>
                    <a:pt x="74099" y="21352"/>
                    <a:pt x="85600" y="11382"/>
                  </a:cubicBezTo>
                  <a:cubicBezTo>
                    <a:pt x="72897" y="1154"/>
                    <a:pt x="10464" y="-4314"/>
                    <a:pt x="0" y="41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061;p26"/>
            <p:cNvSpPr/>
            <p:nvPr/>
          </p:nvSpPr>
          <p:spPr>
            <a:xfrm>
              <a:off x="302847" y="3044918"/>
              <a:ext cx="21216" cy="73438"/>
            </a:xfrm>
            <a:custGeom>
              <a:avLst/>
              <a:gdLst/>
              <a:ahLst/>
              <a:cxnLst/>
              <a:rect l="l" t="t" r="r" b="b"/>
              <a:pathLst>
                <a:path w="21216" h="73438" extrusionOk="0">
                  <a:moveTo>
                    <a:pt x="15238" y="73439"/>
                  </a:moveTo>
                  <a:cubicBezTo>
                    <a:pt x="16959" y="70021"/>
                    <a:pt x="18349" y="68254"/>
                    <a:pt x="18773" y="66274"/>
                  </a:cubicBezTo>
                  <a:cubicBezTo>
                    <a:pt x="23204" y="45652"/>
                    <a:pt x="21861" y="25477"/>
                    <a:pt x="12669" y="6340"/>
                  </a:cubicBezTo>
                  <a:cubicBezTo>
                    <a:pt x="11349" y="3582"/>
                    <a:pt x="7343" y="2098"/>
                    <a:pt x="4585" y="0"/>
                  </a:cubicBezTo>
                  <a:cubicBezTo>
                    <a:pt x="3006" y="3252"/>
                    <a:pt x="131" y="6481"/>
                    <a:pt x="37" y="9781"/>
                  </a:cubicBezTo>
                  <a:cubicBezTo>
                    <a:pt x="-482" y="29295"/>
                    <a:pt x="4585" y="47844"/>
                    <a:pt x="11019" y="66038"/>
                  </a:cubicBezTo>
                  <a:cubicBezTo>
                    <a:pt x="11774" y="68183"/>
                    <a:pt x="13282" y="70045"/>
                    <a:pt x="15238" y="73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062;p26"/>
            <p:cNvSpPr/>
            <p:nvPr/>
          </p:nvSpPr>
          <p:spPr>
            <a:xfrm>
              <a:off x="650280" y="3887752"/>
              <a:ext cx="53236" cy="30841"/>
            </a:xfrm>
            <a:custGeom>
              <a:avLst/>
              <a:gdLst/>
              <a:ahLst/>
              <a:cxnLst/>
              <a:rect l="l" t="t" r="r" b="b"/>
              <a:pathLst>
                <a:path w="53236" h="30841" extrusionOk="0">
                  <a:moveTo>
                    <a:pt x="47961" y="12223"/>
                  </a:moveTo>
                  <a:cubicBezTo>
                    <a:pt x="36601" y="3620"/>
                    <a:pt x="23663" y="-669"/>
                    <a:pt x="9404" y="85"/>
                  </a:cubicBezTo>
                  <a:cubicBezTo>
                    <a:pt x="6198" y="250"/>
                    <a:pt x="3135" y="2890"/>
                    <a:pt x="0" y="4398"/>
                  </a:cubicBezTo>
                  <a:cubicBezTo>
                    <a:pt x="1650" y="7721"/>
                    <a:pt x="2451" y="12223"/>
                    <a:pt x="5114" y="14202"/>
                  </a:cubicBezTo>
                  <a:cubicBezTo>
                    <a:pt x="18666" y="24313"/>
                    <a:pt x="35258" y="26199"/>
                    <a:pt x="50813" y="30841"/>
                  </a:cubicBezTo>
                  <a:cubicBezTo>
                    <a:pt x="54537" y="23182"/>
                    <a:pt x="54254" y="16983"/>
                    <a:pt x="47961" y="12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063;p26"/>
            <p:cNvSpPr/>
            <p:nvPr/>
          </p:nvSpPr>
          <p:spPr>
            <a:xfrm>
              <a:off x="273793" y="2995072"/>
              <a:ext cx="15487" cy="74664"/>
            </a:xfrm>
            <a:custGeom>
              <a:avLst/>
              <a:gdLst/>
              <a:ahLst/>
              <a:cxnLst/>
              <a:rect l="l" t="t" r="r" b="b"/>
              <a:pathLst>
                <a:path w="15487" h="74664" extrusionOk="0">
                  <a:moveTo>
                    <a:pt x="5122" y="74664"/>
                  </a:moveTo>
                  <a:cubicBezTo>
                    <a:pt x="6843" y="71412"/>
                    <a:pt x="9199" y="68324"/>
                    <a:pt x="10142" y="64836"/>
                  </a:cubicBezTo>
                  <a:cubicBezTo>
                    <a:pt x="14809" y="47561"/>
                    <a:pt x="17000" y="29979"/>
                    <a:pt x="14337" y="12114"/>
                  </a:cubicBezTo>
                  <a:cubicBezTo>
                    <a:pt x="13607" y="7212"/>
                    <a:pt x="14361" y="71"/>
                    <a:pt x="7856" y="0"/>
                  </a:cubicBezTo>
                  <a:cubicBezTo>
                    <a:pt x="5381" y="-24"/>
                    <a:pt x="880" y="7471"/>
                    <a:pt x="668" y="11713"/>
                  </a:cubicBezTo>
                  <a:cubicBezTo>
                    <a:pt x="-252" y="29154"/>
                    <a:pt x="8" y="46665"/>
                    <a:pt x="126" y="64129"/>
                  </a:cubicBezTo>
                  <a:cubicBezTo>
                    <a:pt x="149" y="67405"/>
                    <a:pt x="1540" y="70681"/>
                    <a:pt x="2294" y="73957"/>
                  </a:cubicBezTo>
                  <a:cubicBezTo>
                    <a:pt x="3213" y="74216"/>
                    <a:pt x="4179" y="74429"/>
                    <a:pt x="5122" y="746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064;p26"/>
            <p:cNvSpPr/>
            <p:nvPr/>
          </p:nvSpPr>
          <p:spPr>
            <a:xfrm>
              <a:off x="844279" y="3812063"/>
              <a:ext cx="47590" cy="27176"/>
            </a:xfrm>
            <a:custGeom>
              <a:avLst/>
              <a:gdLst/>
              <a:ahLst/>
              <a:cxnLst/>
              <a:rect l="l" t="t" r="r" b="b"/>
              <a:pathLst>
                <a:path w="47590" h="27176" extrusionOk="0">
                  <a:moveTo>
                    <a:pt x="8004" y="2029"/>
                  </a:moveTo>
                  <a:cubicBezTo>
                    <a:pt x="-1187" y="4857"/>
                    <a:pt x="-2649" y="11527"/>
                    <a:pt x="4587" y="17726"/>
                  </a:cubicBezTo>
                  <a:cubicBezTo>
                    <a:pt x="11492" y="23641"/>
                    <a:pt x="19623" y="26870"/>
                    <a:pt x="30983" y="27176"/>
                  </a:cubicBezTo>
                  <a:cubicBezTo>
                    <a:pt x="32774" y="26634"/>
                    <a:pt x="37158" y="26352"/>
                    <a:pt x="40010" y="24160"/>
                  </a:cubicBezTo>
                  <a:cubicBezTo>
                    <a:pt x="43404" y="21544"/>
                    <a:pt x="47151" y="17443"/>
                    <a:pt x="47575" y="13625"/>
                  </a:cubicBezTo>
                  <a:cubicBezTo>
                    <a:pt x="47882" y="10891"/>
                    <a:pt x="43545" y="6436"/>
                    <a:pt x="40269" y="4740"/>
                  </a:cubicBezTo>
                  <a:cubicBezTo>
                    <a:pt x="30064" y="-563"/>
                    <a:pt x="19034" y="-1341"/>
                    <a:pt x="8004" y="20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065;p26"/>
            <p:cNvSpPr/>
            <p:nvPr/>
          </p:nvSpPr>
          <p:spPr>
            <a:xfrm>
              <a:off x="272219" y="3249109"/>
              <a:ext cx="24684" cy="63238"/>
            </a:xfrm>
            <a:custGeom>
              <a:avLst/>
              <a:gdLst/>
              <a:ahLst/>
              <a:cxnLst/>
              <a:rect l="l" t="t" r="r" b="b"/>
              <a:pathLst>
                <a:path w="24684" h="63238" extrusionOk="0">
                  <a:moveTo>
                    <a:pt x="19753" y="63026"/>
                  </a:moveTo>
                  <a:cubicBezTo>
                    <a:pt x="21167" y="57417"/>
                    <a:pt x="23170" y="51855"/>
                    <a:pt x="23901" y="46151"/>
                  </a:cubicBezTo>
                  <a:cubicBezTo>
                    <a:pt x="26022" y="29418"/>
                    <a:pt x="24608" y="13509"/>
                    <a:pt x="9925" y="2102"/>
                  </a:cubicBezTo>
                  <a:cubicBezTo>
                    <a:pt x="8039" y="641"/>
                    <a:pt x="4858" y="-396"/>
                    <a:pt x="2713" y="146"/>
                  </a:cubicBezTo>
                  <a:cubicBezTo>
                    <a:pt x="1346" y="476"/>
                    <a:pt x="-68" y="4105"/>
                    <a:pt x="3" y="6203"/>
                  </a:cubicBezTo>
                  <a:cubicBezTo>
                    <a:pt x="497" y="26849"/>
                    <a:pt x="8958" y="45044"/>
                    <a:pt x="17255" y="63238"/>
                  </a:cubicBezTo>
                  <a:cubicBezTo>
                    <a:pt x="18056" y="63191"/>
                    <a:pt x="18904" y="63120"/>
                    <a:pt x="19753" y="630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066;p26"/>
            <p:cNvSpPr/>
            <p:nvPr/>
          </p:nvSpPr>
          <p:spPr>
            <a:xfrm>
              <a:off x="353673" y="2233375"/>
              <a:ext cx="66415" cy="25761"/>
            </a:xfrm>
            <a:custGeom>
              <a:avLst/>
              <a:gdLst/>
              <a:ahLst/>
              <a:cxnLst/>
              <a:rect l="l" t="t" r="r" b="b"/>
              <a:pathLst>
                <a:path w="66415" h="25761" extrusionOk="0">
                  <a:moveTo>
                    <a:pt x="66415" y="2140"/>
                  </a:moveTo>
                  <a:cubicBezTo>
                    <a:pt x="52816" y="-5685"/>
                    <a:pt x="7966" y="9352"/>
                    <a:pt x="0" y="24600"/>
                  </a:cubicBezTo>
                  <a:cubicBezTo>
                    <a:pt x="19208" y="29502"/>
                    <a:pt x="52887" y="18284"/>
                    <a:pt x="66415" y="2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067;p26"/>
            <p:cNvSpPr/>
            <p:nvPr/>
          </p:nvSpPr>
          <p:spPr>
            <a:xfrm>
              <a:off x="744105" y="2539634"/>
              <a:ext cx="66910" cy="16852"/>
            </a:xfrm>
            <a:custGeom>
              <a:avLst/>
              <a:gdLst/>
              <a:ahLst/>
              <a:cxnLst/>
              <a:rect l="l" t="t" r="r" b="b"/>
              <a:pathLst>
                <a:path w="66910" h="16852" extrusionOk="0">
                  <a:moveTo>
                    <a:pt x="19090" y="4224"/>
                  </a:moveTo>
                  <a:cubicBezTo>
                    <a:pt x="12562" y="5285"/>
                    <a:pt x="6340" y="8372"/>
                    <a:pt x="0" y="10540"/>
                  </a:cubicBezTo>
                  <a:cubicBezTo>
                    <a:pt x="118" y="11931"/>
                    <a:pt x="212" y="13298"/>
                    <a:pt x="330" y="14688"/>
                  </a:cubicBezTo>
                  <a:cubicBezTo>
                    <a:pt x="12468" y="15490"/>
                    <a:pt x="24605" y="17045"/>
                    <a:pt x="36719" y="16833"/>
                  </a:cubicBezTo>
                  <a:cubicBezTo>
                    <a:pt x="44662" y="16715"/>
                    <a:pt x="52722" y="14547"/>
                    <a:pt x="60429" y="12285"/>
                  </a:cubicBezTo>
                  <a:cubicBezTo>
                    <a:pt x="63045" y="11530"/>
                    <a:pt x="64789" y="7736"/>
                    <a:pt x="66910" y="5308"/>
                  </a:cubicBezTo>
                  <a:cubicBezTo>
                    <a:pt x="64059" y="3446"/>
                    <a:pt x="61112" y="-160"/>
                    <a:pt x="58402" y="5"/>
                  </a:cubicBezTo>
                  <a:cubicBezTo>
                    <a:pt x="45251" y="807"/>
                    <a:pt x="32100" y="2127"/>
                    <a:pt x="19090" y="4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068;p26"/>
            <p:cNvSpPr/>
            <p:nvPr/>
          </p:nvSpPr>
          <p:spPr>
            <a:xfrm>
              <a:off x="1155324" y="3913500"/>
              <a:ext cx="33592" cy="33118"/>
            </a:xfrm>
            <a:custGeom>
              <a:avLst/>
              <a:gdLst/>
              <a:ahLst/>
              <a:cxnLst/>
              <a:rect l="l" t="t" r="r" b="b"/>
              <a:pathLst>
                <a:path w="33592" h="33118" extrusionOk="0">
                  <a:moveTo>
                    <a:pt x="22248" y="3"/>
                  </a:moveTo>
                  <a:cubicBezTo>
                    <a:pt x="12091" y="-186"/>
                    <a:pt x="-23" y="9053"/>
                    <a:pt x="0" y="16925"/>
                  </a:cubicBezTo>
                  <a:cubicBezTo>
                    <a:pt x="24" y="24137"/>
                    <a:pt x="10182" y="32975"/>
                    <a:pt x="18525" y="33116"/>
                  </a:cubicBezTo>
                  <a:cubicBezTo>
                    <a:pt x="27528" y="33258"/>
                    <a:pt x="33326" y="26258"/>
                    <a:pt x="33585" y="14992"/>
                  </a:cubicBezTo>
                  <a:cubicBezTo>
                    <a:pt x="33797" y="5518"/>
                    <a:pt x="29720" y="144"/>
                    <a:pt x="2224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069;p26"/>
            <p:cNvSpPr/>
            <p:nvPr/>
          </p:nvSpPr>
          <p:spPr>
            <a:xfrm>
              <a:off x="614610" y="2571373"/>
              <a:ext cx="41969" cy="39442"/>
            </a:xfrm>
            <a:custGeom>
              <a:avLst/>
              <a:gdLst/>
              <a:ahLst/>
              <a:cxnLst/>
              <a:rect l="l" t="t" r="r" b="b"/>
              <a:pathLst>
                <a:path w="41969" h="39442" extrusionOk="0">
                  <a:moveTo>
                    <a:pt x="670" y="31900"/>
                  </a:moveTo>
                  <a:cubicBezTo>
                    <a:pt x="-861" y="35718"/>
                    <a:pt x="-37" y="39419"/>
                    <a:pt x="5973" y="39442"/>
                  </a:cubicBezTo>
                  <a:cubicBezTo>
                    <a:pt x="6704" y="39230"/>
                    <a:pt x="7906" y="39018"/>
                    <a:pt x="9037" y="38547"/>
                  </a:cubicBezTo>
                  <a:cubicBezTo>
                    <a:pt x="23320" y="32749"/>
                    <a:pt x="33831" y="22591"/>
                    <a:pt x="41279" y="9346"/>
                  </a:cubicBezTo>
                  <a:cubicBezTo>
                    <a:pt x="42575" y="7036"/>
                    <a:pt x="41632" y="3453"/>
                    <a:pt x="41726" y="460"/>
                  </a:cubicBezTo>
                  <a:cubicBezTo>
                    <a:pt x="38686" y="460"/>
                    <a:pt x="34821" y="-718"/>
                    <a:pt x="32770" y="696"/>
                  </a:cubicBezTo>
                  <a:cubicBezTo>
                    <a:pt x="24121" y="6635"/>
                    <a:pt x="15683" y="12999"/>
                    <a:pt x="7859" y="19998"/>
                  </a:cubicBezTo>
                  <a:cubicBezTo>
                    <a:pt x="4536" y="22968"/>
                    <a:pt x="2367" y="27635"/>
                    <a:pt x="670" y="319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070;p26"/>
            <p:cNvSpPr/>
            <p:nvPr/>
          </p:nvSpPr>
          <p:spPr>
            <a:xfrm>
              <a:off x="601629" y="3717698"/>
              <a:ext cx="41788" cy="33354"/>
            </a:xfrm>
            <a:custGeom>
              <a:avLst/>
              <a:gdLst/>
              <a:ahLst/>
              <a:cxnLst/>
              <a:rect l="l" t="t" r="r" b="b"/>
              <a:pathLst>
                <a:path w="41788" h="33354" extrusionOk="0">
                  <a:moveTo>
                    <a:pt x="6" y="6552"/>
                  </a:moveTo>
                  <a:cubicBezTo>
                    <a:pt x="760" y="17983"/>
                    <a:pt x="20298" y="34622"/>
                    <a:pt x="31729" y="33278"/>
                  </a:cubicBezTo>
                  <a:cubicBezTo>
                    <a:pt x="35146" y="32878"/>
                    <a:pt x="39082" y="30285"/>
                    <a:pt x="41156" y="27504"/>
                  </a:cubicBezTo>
                  <a:cubicBezTo>
                    <a:pt x="42429" y="25784"/>
                    <a:pt x="41651" y="20787"/>
                    <a:pt x="39977" y="18949"/>
                  </a:cubicBezTo>
                  <a:cubicBezTo>
                    <a:pt x="30739" y="8815"/>
                    <a:pt x="18648" y="3630"/>
                    <a:pt x="3706" y="0"/>
                  </a:cubicBezTo>
                  <a:cubicBezTo>
                    <a:pt x="2410" y="2145"/>
                    <a:pt x="-136" y="4454"/>
                    <a:pt x="6" y="65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071;p26"/>
            <p:cNvSpPr/>
            <p:nvPr/>
          </p:nvSpPr>
          <p:spPr>
            <a:xfrm>
              <a:off x="205446" y="2886289"/>
              <a:ext cx="39182" cy="41739"/>
            </a:xfrm>
            <a:custGeom>
              <a:avLst/>
              <a:gdLst/>
              <a:ahLst/>
              <a:cxnLst/>
              <a:rect l="l" t="t" r="r" b="b"/>
              <a:pathLst>
                <a:path w="39182" h="41739" extrusionOk="0">
                  <a:moveTo>
                    <a:pt x="37857" y="10692"/>
                  </a:moveTo>
                  <a:cubicBezTo>
                    <a:pt x="38564" y="9137"/>
                    <a:pt x="38918" y="7440"/>
                    <a:pt x="39177" y="6615"/>
                  </a:cubicBezTo>
                  <a:cubicBezTo>
                    <a:pt x="39319" y="416"/>
                    <a:pt x="36443" y="-1493"/>
                    <a:pt x="30716" y="1171"/>
                  </a:cubicBezTo>
                  <a:cubicBezTo>
                    <a:pt x="16764" y="7699"/>
                    <a:pt x="6983" y="18587"/>
                    <a:pt x="643" y="32446"/>
                  </a:cubicBezTo>
                  <a:cubicBezTo>
                    <a:pt x="-535" y="34991"/>
                    <a:pt x="290" y="38455"/>
                    <a:pt x="172" y="41496"/>
                  </a:cubicBezTo>
                  <a:cubicBezTo>
                    <a:pt x="3377" y="41402"/>
                    <a:pt x="7195" y="42368"/>
                    <a:pt x="9717" y="41001"/>
                  </a:cubicBezTo>
                  <a:cubicBezTo>
                    <a:pt x="22491" y="34190"/>
                    <a:pt x="31871" y="23914"/>
                    <a:pt x="37857" y="106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072;p26"/>
            <p:cNvSpPr/>
            <p:nvPr/>
          </p:nvSpPr>
          <p:spPr>
            <a:xfrm>
              <a:off x="456519" y="3259342"/>
              <a:ext cx="27537" cy="63021"/>
            </a:xfrm>
            <a:custGeom>
              <a:avLst/>
              <a:gdLst/>
              <a:ahLst/>
              <a:cxnLst/>
              <a:rect l="l" t="t" r="r" b="b"/>
              <a:pathLst>
                <a:path w="27537" h="63021" extrusionOk="0">
                  <a:moveTo>
                    <a:pt x="1916" y="0"/>
                  </a:moveTo>
                  <a:cubicBezTo>
                    <a:pt x="1279" y="4337"/>
                    <a:pt x="-606" y="8909"/>
                    <a:pt x="195" y="12939"/>
                  </a:cubicBezTo>
                  <a:cubicBezTo>
                    <a:pt x="3518" y="29366"/>
                    <a:pt x="11178" y="44049"/>
                    <a:pt x="20346" y="57931"/>
                  </a:cubicBezTo>
                  <a:cubicBezTo>
                    <a:pt x="21595" y="59816"/>
                    <a:pt x="23433" y="61348"/>
                    <a:pt x="24989" y="63021"/>
                  </a:cubicBezTo>
                  <a:cubicBezTo>
                    <a:pt x="25625" y="62691"/>
                    <a:pt x="26238" y="62338"/>
                    <a:pt x="26874" y="62008"/>
                  </a:cubicBezTo>
                  <a:cubicBezTo>
                    <a:pt x="27110" y="60123"/>
                    <a:pt x="27581" y="58237"/>
                    <a:pt x="27534" y="56352"/>
                  </a:cubicBezTo>
                  <a:cubicBezTo>
                    <a:pt x="27134" y="38558"/>
                    <a:pt x="20652" y="22626"/>
                    <a:pt x="11720" y="7660"/>
                  </a:cubicBezTo>
                  <a:cubicBezTo>
                    <a:pt x="9764" y="4337"/>
                    <a:pt x="5262" y="2522"/>
                    <a:pt x="19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073;p26"/>
            <p:cNvSpPr/>
            <p:nvPr/>
          </p:nvSpPr>
          <p:spPr>
            <a:xfrm>
              <a:off x="1059613" y="2484313"/>
              <a:ext cx="49611" cy="25818"/>
            </a:xfrm>
            <a:custGeom>
              <a:avLst/>
              <a:gdLst/>
              <a:ahLst/>
              <a:cxnLst/>
              <a:rect l="l" t="t" r="r" b="b"/>
              <a:pathLst>
                <a:path w="49611" h="25818" extrusionOk="0">
                  <a:moveTo>
                    <a:pt x="43413" y="10688"/>
                  </a:moveTo>
                  <a:cubicBezTo>
                    <a:pt x="33773" y="3334"/>
                    <a:pt x="22555" y="-719"/>
                    <a:pt x="10323" y="106"/>
                  </a:cubicBezTo>
                  <a:cubicBezTo>
                    <a:pt x="6764" y="341"/>
                    <a:pt x="3441" y="3712"/>
                    <a:pt x="0" y="5644"/>
                  </a:cubicBezTo>
                  <a:cubicBezTo>
                    <a:pt x="2239" y="8684"/>
                    <a:pt x="3818" y="13233"/>
                    <a:pt x="6811" y="14506"/>
                  </a:cubicBezTo>
                  <a:cubicBezTo>
                    <a:pt x="17087" y="18913"/>
                    <a:pt x="27858" y="22165"/>
                    <a:pt x="38346" y="25819"/>
                  </a:cubicBezTo>
                  <a:cubicBezTo>
                    <a:pt x="42988" y="23674"/>
                    <a:pt x="46288" y="22142"/>
                    <a:pt x="49611" y="20610"/>
                  </a:cubicBezTo>
                  <a:cubicBezTo>
                    <a:pt x="47584" y="17240"/>
                    <a:pt x="46312" y="12880"/>
                    <a:pt x="43413" y="106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074;p26"/>
            <p:cNvSpPr/>
            <p:nvPr/>
          </p:nvSpPr>
          <p:spPr>
            <a:xfrm>
              <a:off x="1216188" y="3885281"/>
              <a:ext cx="33982" cy="29824"/>
            </a:xfrm>
            <a:custGeom>
              <a:avLst/>
              <a:gdLst/>
              <a:ahLst/>
              <a:cxnLst/>
              <a:rect l="l" t="t" r="r" b="b"/>
              <a:pathLst>
                <a:path w="33982" h="29824" extrusionOk="0">
                  <a:moveTo>
                    <a:pt x="18867" y="270"/>
                  </a:moveTo>
                  <a:cubicBezTo>
                    <a:pt x="10170" y="1849"/>
                    <a:pt x="4208" y="7246"/>
                    <a:pt x="1144" y="15448"/>
                  </a:cubicBezTo>
                  <a:cubicBezTo>
                    <a:pt x="-2014" y="23862"/>
                    <a:pt x="1379" y="28340"/>
                    <a:pt x="11184" y="29825"/>
                  </a:cubicBezTo>
                  <a:cubicBezTo>
                    <a:pt x="17217" y="26808"/>
                    <a:pt x="23604" y="24333"/>
                    <a:pt x="29143" y="20562"/>
                  </a:cubicBezTo>
                  <a:cubicBezTo>
                    <a:pt x="33762" y="17404"/>
                    <a:pt x="35365" y="11936"/>
                    <a:pt x="32678" y="6657"/>
                  </a:cubicBezTo>
                  <a:cubicBezTo>
                    <a:pt x="29921" y="1260"/>
                    <a:pt x="24688" y="-791"/>
                    <a:pt x="18867" y="2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075;p26"/>
            <p:cNvSpPr/>
            <p:nvPr/>
          </p:nvSpPr>
          <p:spPr>
            <a:xfrm>
              <a:off x="177611" y="3034557"/>
              <a:ext cx="27300" cy="35124"/>
            </a:xfrm>
            <a:custGeom>
              <a:avLst/>
              <a:gdLst/>
              <a:ahLst/>
              <a:cxnLst/>
              <a:rect l="l" t="t" r="r" b="b"/>
              <a:pathLst>
                <a:path w="27300" h="35124" extrusionOk="0">
                  <a:moveTo>
                    <a:pt x="10590" y="4021"/>
                  </a:moveTo>
                  <a:cubicBezTo>
                    <a:pt x="6772" y="7627"/>
                    <a:pt x="3567" y="12270"/>
                    <a:pt x="1304" y="17031"/>
                  </a:cubicBezTo>
                  <a:cubicBezTo>
                    <a:pt x="-1925" y="23819"/>
                    <a:pt x="1116" y="30866"/>
                    <a:pt x="7408" y="33812"/>
                  </a:cubicBezTo>
                  <a:cubicBezTo>
                    <a:pt x="13984" y="36875"/>
                    <a:pt x="20347" y="34542"/>
                    <a:pt x="23741" y="27189"/>
                  </a:cubicBezTo>
                  <a:cubicBezTo>
                    <a:pt x="25556" y="23253"/>
                    <a:pt x="26310" y="18822"/>
                    <a:pt x="27300" y="15452"/>
                  </a:cubicBezTo>
                  <a:cubicBezTo>
                    <a:pt x="26782" y="12482"/>
                    <a:pt x="26593" y="10503"/>
                    <a:pt x="26098" y="8641"/>
                  </a:cubicBezTo>
                  <a:cubicBezTo>
                    <a:pt x="23529" y="-787"/>
                    <a:pt x="17731" y="-2766"/>
                    <a:pt x="10590" y="40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076;p26"/>
            <p:cNvSpPr/>
            <p:nvPr/>
          </p:nvSpPr>
          <p:spPr>
            <a:xfrm>
              <a:off x="703551" y="3938976"/>
              <a:ext cx="27543" cy="34163"/>
            </a:xfrm>
            <a:custGeom>
              <a:avLst/>
              <a:gdLst/>
              <a:ahLst/>
              <a:cxnLst/>
              <a:rect l="l" t="t" r="r" b="b"/>
              <a:pathLst>
                <a:path w="27543" h="34163" extrusionOk="0">
                  <a:moveTo>
                    <a:pt x="11895" y="970"/>
                  </a:moveTo>
                  <a:cubicBezTo>
                    <a:pt x="7370" y="-1387"/>
                    <a:pt x="4329" y="829"/>
                    <a:pt x="2161" y="4623"/>
                  </a:cubicBezTo>
                  <a:cubicBezTo>
                    <a:pt x="-2058" y="11953"/>
                    <a:pt x="87" y="27037"/>
                    <a:pt x="6969" y="31892"/>
                  </a:cubicBezTo>
                  <a:cubicBezTo>
                    <a:pt x="9962" y="33989"/>
                    <a:pt x="15618" y="34885"/>
                    <a:pt x="18824" y="33494"/>
                  </a:cubicBezTo>
                  <a:cubicBezTo>
                    <a:pt x="22713" y="31821"/>
                    <a:pt x="25305" y="27131"/>
                    <a:pt x="27544" y="24727"/>
                  </a:cubicBezTo>
                  <a:cubicBezTo>
                    <a:pt x="25211" y="13014"/>
                    <a:pt x="20591" y="5519"/>
                    <a:pt x="11895" y="9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077;p26"/>
            <p:cNvSpPr/>
            <p:nvPr/>
          </p:nvSpPr>
          <p:spPr>
            <a:xfrm>
              <a:off x="392632" y="3641995"/>
              <a:ext cx="27649" cy="35120"/>
            </a:xfrm>
            <a:custGeom>
              <a:avLst/>
              <a:gdLst/>
              <a:ahLst/>
              <a:cxnLst/>
              <a:rect l="l" t="t" r="r" b="b"/>
              <a:pathLst>
                <a:path w="27649" h="35120" extrusionOk="0">
                  <a:moveTo>
                    <a:pt x="14023" y="2029"/>
                  </a:moveTo>
                  <a:cubicBezTo>
                    <a:pt x="9993" y="-2001"/>
                    <a:pt x="4431" y="332"/>
                    <a:pt x="2310" y="5870"/>
                  </a:cubicBezTo>
                  <a:cubicBezTo>
                    <a:pt x="1273" y="8581"/>
                    <a:pt x="919" y="11574"/>
                    <a:pt x="0" y="15580"/>
                  </a:cubicBezTo>
                  <a:cubicBezTo>
                    <a:pt x="1461" y="19681"/>
                    <a:pt x="2640" y="24796"/>
                    <a:pt x="5020" y="29227"/>
                  </a:cubicBezTo>
                  <a:cubicBezTo>
                    <a:pt x="7943" y="34647"/>
                    <a:pt x="13033" y="36391"/>
                    <a:pt x="18996" y="34199"/>
                  </a:cubicBezTo>
                  <a:cubicBezTo>
                    <a:pt x="24912" y="32031"/>
                    <a:pt x="29460" y="25503"/>
                    <a:pt x="26939" y="20200"/>
                  </a:cubicBezTo>
                  <a:cubicBezTo>
                    <a:pt x="23804" y="13577"/>
                    <a:pt x="19255" y="7237"/>
                    <a:pt x="14023" y="20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078;p26"/>
            <p:cNvSpPr/>
            <p:nvPr/>
          </p:nvSpPr>
          <p:spPr>
            <a:xfrm>
              <a:off x="487847" y="3196528"/>
              <a:ext cx="26544" cy="35131"/>
            </a:xfrm>
            <a:custGeom>
              <a:avLst/>
              <a:gdLst/>
              <a:ahLst/>
              <a:cxnLst/>
              <a:rect l="l" t="t" r="r" b="b"/>
              <a:pathLst>
                <a:path w="26544" h="35131" extrusionOk="0">
                  <a:moveTo>
                    <a:pt x="17959" y="34321"/>
                  </a:moveTo>
                  <a:cubicBezTo>
                    <a:pt x="24370" y="32035"/>
                    <a:pt x="28423" y="25930"/>
                    <a:pt x="25666" y="19213"/>
                  </a:cubicBezTo>
                  <a:cubicBezTo>
                    <a:pt x="23120" y="12944"/>
                    <a:pt x="18666" y="7005"/>
                    <a:pt x="13740" y="2315"/>
                  </a:cubicBezTo>
                  <a:cubicBezTo>
                    <a:pt x="8838" y="-2351"/>
                    <a:pt x="2687" y="430"/>
                    <a:pt x="943" y="7147"/>
                  </a:cubicBezTo>
                  <a:cubicBezTo>
                    <a:pt x="330" y="9503"/>
                    <a:pt x="424" y="12025"/>
                    <a:pt x="0" y="16220"/>
                  </a:cubicBezTo>
                  <a:cubicBezTo>
                    <a:pt x="707" y="18860"/>
                    <a:pt x="1296" y="23291"/>
                    <a:pt x="3040" y="27227"/>
                  </a:cubicBezTo>
                  <a:cubicBezTo>
                    <a:pt x="6222" y="34226"/>
                    <a:pt x="11690" y="36536"/>
                    <a:pt x="17959" y="343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079;p26"/>
            <p:cNvSpPr/>
            <p:nvPr/>
          </p:nvSpPr>
          <p:spPr>
            <a:xfrm>
              <a:off x="1054659" y="3920419"/>
              <a:ext cx="34603" cy="26311"/>
            </a:xfrm>
            <a:custGeom>
              <a:avLst/>
              <a:gdLst/>
              <a:ahLst/>
              <a:cxnLst/>
              <a:rect l="l" t="t" r="r" b="b"/>
              <a:pathLst>
                <a:path w="34603" h="26311" extrusionOk="0">
                  <a:moveTo>
                    <a:pt x="27981" y="1167"/>
                  </a:moveTo>
                  <a:cubicBezTo>
                    <a:pt x="20462" y="-836"/>
                    <a:pt x="12756" y="-482"/>
                    <a:pt x="5874" y="3972"/>
                  </a:cubicBezTo>
                  <a:cubicBezTo>
                    <a:pt x="-2352" y="9299"/>
                    <a:pt x="-1833" y="20493"/>
                    <a:pt x="6769" y="25160"/>
                  </a:cubicBezTo>
                  <a:cubicBezTo>
                    <a:pt x="15631" y="29968"/>
                    <a:pt x="34368" y="18938"/>
                    <a:pt x="34603" y="6635"/>
                  </a:cubicBezTo>
                  <a:cubicBezTo>
                    <a:pt x="33119" y="5339"/>
                    <a:pt x="30903" y="1922"/>
                    <a:pt x="27981" y="11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080;p26"/>
            <p:cNvSpPr/>
            <p:nvPr/>
          </p:nvSpPr>
          <p:spPr>
            <a:xfrm>
              <a:off x="1017722" y="3345274"/>
              <a:ext cx="18939" cy="46993"/>
            </a:xfrm>
            <a:custGeom>
              <a:avLst/>
              <a:gdLst/>
              <a:ahLst/>
              <a:cxnLst/>
              <a:rect l="l" t="t" r="r" b="b"/>
              <a:pathLst>
                <a:path w="18939" h="46993" extrusionOk="0">
                  <a:moveTo>
                    <a:pt x="14034" y="46994"/>
                  </a:moveTo>
                  <a:cubicBezTo>
                    <a:pt x="14693" y="46051"/>
                    <a:pt x="15919" y="45132"/>
                    <a:pt x="15990" y="44118"/>
                  </a:cubicBezTo>
                  <a:cubicBezTo>
                    <a:pt x="17145" y="30873"/>
                    <a:pt x="18582" y="17651"/>
                    <a:pt x="18936" y="4382"/>
                  </a:cubicBezTo>
                  <a:cubicBezTo>
                    <a:pt x="19077" y="-1180"/>
                    <a:pt x="14788" y="-732"/>
                    <a:pt x="11040" y="1790"/>
                  </a:cubicBezTo>
                  <a:cubicBezTo>
                    <a:pt x="-4868" y="12513"/>
                    <a:pt x="-3336" y="37519"/>
                    <a:pt x="14034" y="469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081;p26"/>
            <p:cNvSpPr/>
            <p:nvPr/>
          </p:nvSpPr>
          <p:spPr>
            <a:xfrm>
              <a:off x="663655" y="3166531"/>
              <a:ext cx="22848" cy="48833"/>
            </a:xfrm>
            <a:custGeom>
              <a:avLst/>
              <a:gdLst/>
              <a:ahLst/>
              <a:cxnLst/>
              <a:rect l="l" t="t" r="r" b="b"/>
              <a:pathLst>
                <a:path w="22848" h="48833" extrusionOk="0">
                  <a:moveTo>
                    <a:pt x="271" y="754"/>
                  </a:moveTo>
                  <a:cubicBezTo>
                    <a:pt x="271" y="7283"/>
                    <a:pt x="-437" y="13905"/>
                    <a:pt x="436" y="20316"/>
                  </a:cubicBezTo>
                  <a:cubicBezTo>
                    <a:pt x="1802" y="30309"/>
                    <a:pt x="3711" y="40420"/>
                    <a:pt x="13209" y="46665"/>
                  </a:cubicBezTo>
                  <a:cubicBezTo>
                    <a:pt x="19149" y="50577"/>
                    <a:pt x="22849" y="49234"/>
                    <a:pt x="22849" y="42329"/>
                  </a:cubicBezTo>
                  <a:cubicBezTo>
                    <a:pt x="22872" y="25336"/>
                    <a:pt x="12974" y="12845"/>
                    <a:pt x="4065" y="0"/>
                  </a:cubicBezTo>
                  <a:cubicBezTo>
                    <a:pt x="2816" y="259"/>
                    <a:pt x="1543" y="519"/>
                    <a:pt x="271" y="7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082;p26"/>
            <p:cNvSpPr/>
            <p:nvPr/>
          </p:nvSpPr>
          <p:spPr>
            <a:xfrm>
              <a:off x="1365507" y="3612300"/>
              <a:ext cx="34833" cy="38957"/>
            </a:xfrm>
            <a:custGeom>
              <a:avLst/>
              <a:gdLst/>
              <a:ahLst/>
              <a:cxnLst/>
              <a:rect l="l" t="t" r="r" b="b"/>
              <a:pathLst>
                <a:path w="34833" h="38957" extrusionOk="0">
                  <a:moveTo>
                    <a:pt x="988" y="29837"/>
                  </a:moveTo>
                  <a:cubicBezTo>
                    <a:pt x="-285" y="31487"/>
                    <a:pt x="-332" y="35635"/>
                    <a:pt x="870" y="37214"/>
                  </a:cubicBezTo>
                  <a:cubicBezTo>
                    <a:pt x="2025" y="38723"/>
                    <a:pt x="5819" y="39312"/>
                    <a:pt x="8035" y="38746"/>
                  </a:cubicBezTo>
                  <a:cubicBezTo>
                    <a:pt x="21728" y="35235"/>
                    <a:pt x="34997" y="16616"/>
                    <a:pt x="34832" y="0"/>
                  </a:cubicBezTo>
                  <a:cubicBezTo>
                    <a:pt x="21209" y="8555"/>
                    <a:pt x="10062" y="18077"/>
                    <a:pt x="988" y="29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083;p26"/>
            <p:cNvSpPr/>
            <p:nvPr/>
          </p:nvSpPr>
          <p:spPr>
            <a:xfrm>
              <a:off x="852306" y="3967506"/>
              <a:ext cx="34710" cy="20637"/>
            </a:xfrm>
            <a:custGeom>
              <a:avLst/>
              <a:gdLst/>
              <a:ahLst/>
              <a:cxnLst/>
              <a:rect l="l" t="t" r="r" b="b"/>
              <a:pathLst>
                <a:path w="34710" h="20637" extrusionOk="0">
                  <a:moveTo>
                    <a:pt x="1321" y="8806"/>
                  </a:moveTo>
                  <a:cubicBezTo>
                    <a:pt x="-1012" y="13072"/>
                    <a:pt x="-470" y="16536"/>
                    <a:pt x="4691" y="17880"/>
                  </a:cubicBezTo>
                  <a:cubicBezTo>
                    <a:pt x="9193" y="19035"/>
                    <a:pt x="13788" y="19742"/>
                    <a:pt x="18314" y="20637"/>
                  </a:cubicBezTo>
                  <a:cubicBezTo>
                    <a:pt x="21637" y="20072"/>
                    <a:pt x="24889" y="19907"/>
                    <a:pt x="27859" y="18940"/>
                  </a:cubicBezTo>
                  <a:cubicBezTo>
                    <a:pt x="35518" y="16466"/>
                    <a:pt x="36933" y="9749"/>
                    <a:pt x="31205" y="4257"/>
                  </a:cubicBezTo>
                  <a:cubicBezTo>
                    <a:pt x="23522" y="-3096"/>
                    <a:pt x="6412" y="-503"/>
                    <a:pt x="1321" y="88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084;p26"/>
            <p:cNvSpPr/>
            <p:nvPr/>
          </p:nvSpPr>
          <p:spPr>
            <a:xfrm>
              <a:off x="802710" y="3663838"/>
              <a:ext cx="31291" cy="26580"/>
            </a:xfrm>
            <a:custGeom>
              <a:avLst/>
              <a:gdLst/>
              <a:ahLst/>
              <a:cxnLst/>
              <a:rect l="l" t="t" r="r" b="b"/>
              <a:pathLst>
                <a:path w="31291" h="26580" extrusionOk="0">
                  <a:moveTo>
                    <a:pt x="22777" y="26567"/>
                  </a:moveTo>
                  <a:cubicBezTo>
                    <a:pt x="30318" y="26874"/>
                    <a:pt x="33476" y="21830"/>
                    <a:pt x="29682" y="14924"/>
                  </a:cubicBezTo>
                  <a:cubicBezTo>
                    <a:pt x="25133" y="6676"/>
                    <a:pt x="17827" y="1821"/>
                    <a:pt x="8612" y="171"/>
                  </a:cubicBezTo>
                  <a:cubicBezTo>
                    <a:pt x="2084" y="-984"/>
                    <a:pt x="-1593" y="3871"/>
                    <a:pt x="670" y="10187"/>
                  </a:cubicBezTo>
                  <a:cubicBezTo>
                    <a:pt x="3521" y="18153"/>
                    <a:pt x="14433" y="26214"/>
                    <a:pt x="22777" y="265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085;p26"/>
            <p:cNvSpPr/>
            <p:nvPr/>
          </p:nvSpPr>
          <p:spPr>
            <a:xfrm>
              <a:off x="770993" y="2664950"/>
              <a:ext cx="26730" cy="26539"/>
            </a:xfrm>
            <a:custGeom>
              <a:avLst/>
              <a:gdLst/>
              <a:ahLst/>
              <a:cxnLst/>
              <a:rect l="l" t="t" r="r" b="b"/>
              <a:pathLst>
                <a:path w="26730" h="26539" extrusionOk="0">
                  <a:moveTo>
                    <a:pt x="13390" y="1"/>
                  </a:moveTo>
                  <a:cubicBezTo>
                    <a:pt x="6461" y="95"/>
                    <a:pt x="145" y="6317"/>
                    <a:pt x="3" y="13176"/>
                  </a:cubicBezTo>
                  <a:cubicBezTo>
                    <a:pt x="-162" y="20553"/>
                    <a:pt x="6037" y="26586"/>
                    <a:pt x="13673" y="26539"/>
                  </a:cubicBezTo>
                  <a:cubicBezTo>
                    <a:pt x="21262" y="26492"/>
                    <a:pt x="26659" y="21165"/>
                    <a:pt x="26730" y="13647"/>
                  </a:cubicBezTo>
                  <a:cubicBezTo>
                    <a:pt x="26800" y="5987"/>
                    <a:pt x="20861" y="-93"/>
                    <a:pt x="133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086;p26"/>
            <p:cNvSpPr/>
            <p:nvPr/>
          </p:nvSpPr>
          <p:spPr>
            <a:xfrm>
              <a:off x="317727" y="2940566"/>
              <a:ext cx="21710" cy="34107"/>
            </a:xfrm>
            <a:custGeom>
              <a:avLst/>
              <a:gdLst/>
              <a:ahLst/>
              <a:cxnLst/>
              <a:rect l="l" t="t" r="r" b="b"/>
              <a:pathLst>
                <a:path w="21710" h="34107" extrusionOk="0">
                  <a:moveTo>
                    <a:pt x="52" y="13450"/>
                  </a:moveTo>
                  <a:cubicBezTo>
                    <a:pt x="-585" y="21675"/>
                    <a:pt x="4765" y="27119"/>
                    <a:pt x="10280" y="32069"/>
                  </a:cubicBezTo>
                  <a:cubicBezTo>
                    <a:pt x="14145" y="35533"/>
                    <a:pt x="17728" y="34520"/>
                    <a:pt x="19142" y="29500"/>
                  </a:cubicBezTo>
                  <a:cubicBezTo>
                    <a:pt x="20509" y="24598"/>
                    <a:pt x="21075" y="19460"/>
                    <a:pt x="21711" y="15948"/>
                  </a:cubicBezTo>
                  <a:cubicBezTo>
                    <a:pt x="21711" y="5672"/>
                    <a:pt x="18600" y="370"/>
                    <a:pt x="13344" y="16"/>
                  </a:cubicBezTo>
                  <a:cubicBezTo>
                    <a:pt x="7287" y="-361"/>
                    <a:pt x="641" y="5979"/>
                    <a:pt x="52" y="134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087;p26"/>
            <p:cNvSpPr/>
            <p:nvPr/>
          </p:nvSpPr>
          <p:spPr>
            <a:xfrm>
              <a:off x="1176150" y="3654684"/>
              <a:ext cx="26138" cy="31666"/>
            </a:xfrm>
            <a:custGeom>
              <a:avLst/>
              <a:gdLst/>
              <a:ahLst/>
              <a:cxnLst/>
              <a:rect l="l" t="t" r="r" b="b"/>
              <a:pathLst>
                <a:path w="26138" h="31666" extrusionOk="0">
                  <a:moveTo>
                    <a:pt x="15116" y="1477"/>
                  </a:moveTo>
                  <a:cubicBezTo>
                    <a:pt x="6843" y="5884"/>
                    <a:pt x="1564" y="12790"/>
                    <a:pt x="173" y="22241"/>
                  </a:cubicBezTo>
                  <a:cubicBezTo>
                    <a:pt x="-981" y="30018"/>
                    <a:pt x="3756" y="33883"/>
                    <a:pt x="10755" y="30348"/>
                  </a:cubicBezTo>
                  <a:cubicBezTo>
                    <a:pt x="19617" y="25894"/>
                    <a:pt x="24944" y="18446"/>
                    <a:pt x="26122" y="9443"/>
                  </a:cubicBezTo>
                  <a:cubicBezTo>
                    <a:pt x="26452" y="935"/>
                    <a:pt x="21856" y="-2105"/>
                    <a:pt x="15116" y="14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088;p26"/>
            <p:cNvSpPr/>
            <p:nvPr/>
          </p:nvSpPr>
          <p:spPr>
            <a:xfrm>
              <a:off x="839036" y="3893445"/>
              <a:ext cx="26399" cy="26403"/>
            </a:xfrm>
            <a:custGeom>
              <a:avLst/>
              <a:gdLst/>
              <a:ahLst/>
              <a:cxnLst/>
              <a:rect l="l" t="t" r="r" b="b"/>
              <a:pathLst>
                <a:path w="26399" h="26403" extrusionOk="0">
                  <a:moveTo>
                    <a:pt x="26399" y="13223"/>
                  </a:moveTo>
                  <a:cubicBezTo>
                    <a:pt x="26304" y="6011"/>
                    <a:pt x="20365" y="96"/>
                    <a:pt x="13106" y="1"/>
                  </a:cubicBezTo>
                  <a:cubicBezTo>
                    <a:pt x="5588" y="-93"/>
                    <a:pt x="120" y="5328"/>
                    <a:pt x="2" y="12940"/>
                  </a:cubicBezTo>
                  <a:cubicBezTo>
                    <a:pt x="-116" y="20977"/>
                    <a:pt x="4716" y="26185"/>
                    <a:pt x="12446" y="26398"/>
                  </a:cubicBezTo>
                  <a:cubicBezTo>
                    <a:pt x="20106" y="26610"/>
                    <a:pt x="26469" y="20576"/>
                    <a:pt x="26399" y="13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089;p26"/>
            <p:cNvSpPr/>
            <p:nvPr/>
          </p:nvSpPr>
          <p:spPr>
            <a:xfrm>
              <a:off x="318149" y="3481100"/>
              <a:ext cx="22938" cy="32891"/>
            </a:xfrm>
            <a:custGeom>
              <a:avLst/>
              <a:gdLst/>
              <a:ahLst/>
              <a:cxnLst/>
              <a:rect l="l" t="t" r="r" b="b"/>
              <a:pathLst>
                <a:path w="22938" h="32891" extrusionOk="0">
                  <a:moveTo>
                    <a:pt x="13606" y="161"/>
                  </a:moveTo>
                  <a:cubicBezTo>
                    <a:pt x="10895" y="-923"/>
                    <a:pt x="4273" y="3696"/>
                    <a:pt x="1704" y="7349"/>
                  </a:cubicBezTo>
                  <a:cubicBezTo>
                    <a:pt x="-3387" y="14608"/>
                    <a:pt x="3731" y="30800"/>
                    <a:pt x="12498" y="32850"/>
                  </a:cubicBezTo>
                  <a:cubicBezTo>
                    <a:pt x="14218" y="33251"/>
                    <a:pt x="18037" y="30635"/>
                    <a:pt x="18673" y="28702"/>
                  </a:cubicBezTo>
                  <a:cubicBezTo>
                    <a:pt x="20275" y="23870"/>
                    <a:pt x="20605" y="18615"/>
                    <a:pt x="21454" y="13524"/>
                  </a:cubicBezTo>
                  <a:cubicBezTo>
                    <a:pt x="21949" y="13100"/>
                    <a:pt x="22444" y="12699"/>
                    <a:pt x="22939" y="12275"/>
                  </a:cubicBezTo>
                  <a:cubicBezTo>
                    <a:pt x="19922" y="8009"/>
                    <a:pt x="17683" y="1787"/>
                    <a:pt x="13606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090;p26"/>
            <p:cNvSpPr/>
            <p:nvPr/>
          </p:nvSpPr>
          <p:spPr>
            <a:xfrm>
              <a:off x="447145" y="3206317"/>
              <a:ext cx="21267" cy="32733"/>
            </a:xfrm>
            <a:custGeom>
              <a:avLst/>
              <a:gdLst/>
              <a:ahLst/>
              <a:cxnLst/>
              <a:rect l="l" t="t" r="r" b="b"/>
              <a:pathLst>
                <a:path w="21267" h="32733" extrusionOk="0">
                  <a:moveTo>
                    <a:pt x="9144" y="67"/>
                  </a:moveTo>
                  <a:cubicBezTo>
                    <a:pt x="7424" y="-428"/>
                    <a:pt x="3441" y="1906"/>
                    <a:pt x="2734" y="3768"/>
                  </a:cubicBezTo>
                  <a:cubicBezTo>
                    <a:pt x="1037" y="8293"/>
                    <a:pt x="660" y="13313"/>
                    <a:pt x="0" y="16848"/>
                  </a:cubicBezTo>
                  <a:cubicBezTo>
                    <a:pt x="236" y="19723"/>
                    <a:pt x="-71" y="21420"/>
                    <a:pt x="589" y="22622"/>
                  </a:cubicBezTo>
                  <a:cubicBezTo>
                    <a:pt x="2569" y="26299"/>
                    <a:pt x="5020" y="32804"/>
                    <a:pt x="7070" y="32733"/>
                  </a:cubicBezTo>
                  <a:cubicBezTo>
                    <a:pt x="11218" y="32568"/>
                    <a:pt x="16404" y="29716"/>
                    <a:pt x="19020" y="26322"/>
                  </a:cubicBezTo>
                  <a:cubicBezTo>
                    <a:pt x="24817" y="18757"/>
                    <a:pt x="18642" y="2825"/>
                    <a:pt x="9144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1091;p26"/>
            <p:cNvSpPr/>
            <p:nvPr/>
          </p:nvSpPr>
          <p:spPr>
            <a:xfrm>
              <a:off x="1418322" y="3503319"/>
              <a:ext cx="21332" cy="32965"/>
            </a:xfrm>
            <a:custGeom>
              <a:avLst/>
              <a:gdLst/>
              <a:ahLst/>
              <a:cxnLst/>
              <a:rect l="l" t="t" r="r" b="b"/>
              <a:pathLst>
                <a:path w="21332" h="32965" extrusionOk="0">
                  <a:moveTo>
                    <a:pt x="9121" y="49"/>
                  </a:moveTo>
                  <a:cubicBezTo>
                    <a:pt x="7283" y="-375"/>
                    <a:pt x="3464" y="2052"/>
                    <a:pt x="2663" y="4008"/>
                  </a:cubicBezTo>
                  <a:cubicBezTo>
                    <a:pt x="1013" y="7991"/>
                    <a:pt x="801" y="12587"/>
                    <a:pt x="0" y="16924"/>
                  </a:cubicBezTo>
                  <a:cubicBezTo>
                    <a:pt x="236" y="16971"/>
                    <a:pt x="448" y="16994"/>
                    <a:pt x="683" y="17042"/>
                  </a:cubicBezTo>
                  <a:cubicBezTo>
                    <a:pt x="683" y="19257"/>
                    <a:pt x="0" y="21802"/>
                    <a:pt x="825" y="23641"/>
                  </a:cubicBezTo>
                  <a:cubicBezTo>
                    <a:pt x="2333" y="27034"/>
                    <a:pt x="4148" y="31748"/>
                    <a:pt x="6929" y="32738"/>
                  </a:cubicBezTo>
                  <a:cubicBezTo>
                    <a:pt x="9639" y="33681"/>
                    <a:pt x="14589" y="31536"/>
                    <a:pt x="17111" y="29179"/>
                  </a:cubicBezTo>
                  <a:cubicBezTo>
                    <a:pt x="25595" y="21260"/>
                    <a:pt x="20457" y="2618"/>
                    <a:pt x="9121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1092;p26"/>
            <p:cNvSpPr/>
            <p:nvPr/>
          </p:nvSpPr>
          <p:spPr>
            <a:xfrm>
              <a:off x="1431953" y="3262303"/>
              <a:ext cx="26036" cy="32364"/>
            </a:xfrm>
            <a:custGeom>
              <a:avLst/>
              <a:gdLst/>
              <a:ahLst/>
              <a:cxnLst/>
              <a:rect l="l" t="t" r="r" b="b"/>
              <a:pathLst>
                <a:path w="26036" h="32364" extrusionOk="0">
                  <a:moveTo>
                    <a:pt x="5907" y="32"/>
                  </a:moveTo>
                  <a:cubicBezTo>
                    <a:pt x="4281" y="-227"/>
                    <a:pt x="1335" y="1117"/>
                    <a:pt x="745" y="2483"/>
                  </a:cubicBezTo>
                  <a:cubicBezTo>
                    <a:pt x="-2884" y="11133"/>
                    <a:pt x="7439" y="29988"/>
                    <a:pt x="16630" y="32085"/>
                  </a:cubicBezTo>
                  <a:cubicBezTo>
                    <a:pt x="22122" y="33334"/>
                    <a:pt x="26152" y="30294"/>
                    <a:pt x="26034" y="24944"/>
                  </a:cubicBezTo>
                  <a:cubicBezTo>
                    <a:pt x="25893" y="17355"/>
                    <a:pt x="13095" y="1140"/>
                    <a:pt x="590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1093;p26"/>
            <p:cNvSpPr/>
            <p:nvPr/>
          </p:nvSpPr>
          <p:spPr>
            <a:xfrm>
              <a:off x="354326" y="3574809"/>
              <a:ext cx="18359" cy="48497"/>
            </a:xfrm>
            <a:custGeom>
              <a:avLst/>
              <a:gdLst/>
              <a:ahLst/>
              <a:cxnLst/>
              <a:rect l="l" t="t" r="r" b="b"/>
              <a:pathLst>
                <a:path w="18359" h="48497" extrusionOk="0">
                  <a:moveTo>
                    <a:pt x="3118" y="41"/>
                  </a:moveTo>
                  <a:cubicBezTo>
                    <a:pt x="1892" y="348"/>
                    <a:pt x="643" y="2869"/>
                    <a:pt x="408" y="4566"/>
                  </a:cubicBezTo>
                  <a:cubicBezTo>
                    <a:pt x="-1643" y="19862"/>
                    <a:pt x="4296" y="32895"/>
                    <a:pt x="12498" y="45174"/>
                  </a:cubicBezTo>
                  <a:cubicBezTo>
                    <a:pt x="13300" y="46353"/>
                    <a:pt x="15161" y="46824"/>
                    <a:pt x="18013" y="48497"/>
                  </a:cubicBezTo>
                  <a:cubicBezTo>
                    <a:pt x="19569" y="30868"/>
                    <a:pt x="15845" y="16209"/>
                    <a:pt x="7785" y="2563"/>
                  </a:cubicBezTo>
                  <a:cubicBezTo>
                    <a:pt x="6960" y="1196"/>
                    <a:pt x="4414" y="-265"/>
                    <a:pt x="3118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1094;p26"/>
            <p:cNvSpPr/>
            <p:nvPr/>
          </p:nvSpPr>
          <p:spPr>
            <a:xfrm>
              <a:off x="393407" y="3572107"/>
              <a:ext cx="24734" cy="31189"/>
            </a:xfrm>
            <a:custGeom>
              <a:avLst/>
              <a:gdLst/>
              <a:ahLst/>
              <a:cxnLst/>
              <a:rect l="l" t="t" r="r" b="b"/>
              <a:pathLst>
                <a:path w="24734" h="31189" extrusionOk="0">
                  <a:moveTo>
                    <a:pt x="8134" y="1871"/>
                  </a:moveTo>
                  <a:cubicBezTo>
                    <a:pt x="3538" y="-2112"/>
                    <a:pt x="-115" y="480"/>
                    <a:pt x="3" y="7598"/>
                  </a:cubicBezTo>
                  <a:cubicBezTo>
                    <a:pt x="1228" y="15564"/>
                    <a:pt x="3184" y="24567"/>
                    <a:pt x="11033" y="29823"/>
                  </a:cubicBezTo>
                  <a:cubicBezTo>
                    <a:pt x="14238" y="31968"/>
                    <a:pt x="19612" y="30836"/>
                    <a:pt x="23972" y="31190"/>
                  </a:cubicBezTo>
                  <a:cubicBezTo>
                    <a:pt x="24066" y="27348"/>
                    <a:pt x="25669" y="22517"/>
                    <a:pt x="23925" y="19901"/>
                  </a:cubicBezTo>
                  <a:cubicBezTo>
                    <a:pt x="19517" y="13278"/>
                    <a:pt x="14144" y="7080"/>
                    <a:pt x="8134" y="18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1095;p26"/>
            <p:cNvSpPr/>
            <p:nvPr/>
          </p:nvSpPr>
          <p:spPr>
            <a:xfrm>
              <a:off x="357392" y="3513644"/>
              <a:ext cx="21384" cy="27248"/>
            </a:xfrm>
            <a:custGeom>
              <a:avLst/>
              <a:gdLst/>
              <a:ahLst/>
              <a:cxnLst/>
              <a:rect l="l" t="t" r="r" b="b"/>
              <a:pathLst>
                <a:path w="21384" h="27248" extrusionOk="0">
                  <a:moveTo>
                    <a:pt x="9574" y="0"/>
                  </a:moveTo>
                  <a:cubicBezTo>
                    <a:pt x="1938" y="1791"/>
                    <a:pt x="-1974" y="6717"/>
                    <a:pt x="995" y="12043"/>
                  </a:cubicBezTo>
                  <a:cubicBezTo>
                    <a:pt x="4012" y="17464"/>
                    <a:pt x="8514" y="22154"/>
                    <a:pt x="12897" y="26656"/>
                  </a:cubicBezTo>
                  <a:cubicBezTo>
                    <a:pt x="13934" y="27716"/>
                    <a:pt x="18884" y="27127"/>
                    <a:pt x="18978" y="26632"/>
                  </a:cubicBezTo>
                  <a:cubicBezTo>
                    <a:pt x="20109" y="21353"/>
                    <a:pt x="22442" y="15296"/>
                    <a:pt x="20840" y="10747"/>
                  </a:cubicBezTo>
                  <a:cubicBezTo>
                    <a:pt x="19308" y="6387"/>
                    <a:pt x="13510" y="3512"/>
                    <a:pt x="9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1096;p26"/>
            <p:cNvSpPr/>
            <p:nvPr/>
          </p:nvSpPr>
          <p:spPr>
            <a:xfrm>
              <a:off x="424681" y="3070160"/>
              <a:ext cx="22181" cy="26364"/>
            </a:xfrm>
            <a:custGeom>
              <a:avLst/>
              <a:gdLst/>
              <a:ahLst/>
              <a:cxnLst/>
              <a:rect l="l" t="t" r="r" b="b"/>
              <a:pathLst>
                <a:path w="22181" h="26364" extrusionOk="0">
                  <a:moveTo>
                    <a:pt x="946" y="9428"/>
                  </a:moveTo>
                  <a:cubicBezTo>
                    <a:pt x="3397" y="14377"/>
                    <a:pt x="6814" y="19114"/>
                    <a:pt x="10703" y="23050"/>
                  </a:cubicBezTo>
                  <a:cubicBezTo>
                    <a:pt x="16147" y="28565"/>
                    <a:pt x="19989" y="27080"/>
                    <a:pt x="21780" y="19468"/>
                  </a:cubicBezTo>
                  <a:cubicBezTo>
                    <a:pt x="22181" y="17818"/>
                    <a:pt x="22134" y="16050"/>
                    <a:pt x="22181" y="15555"/>
                  </a:cubicBezTo>
                  <a:cubicBezTo>
                    <a:pt x="22275" y="4950"/>
                    <a:pt x="15794" y="-1013"/>
                    <a:pt x="6673" y="142"/>
                  </a:cubicBezTo>
                  <a:cubicBezTo>
                    <a:pt x="1016" y="873"/>
                    <a:pt x="-1529" y="4431"/>
                    <a:pt x="946" y="94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1097;p26"/>
            <p:cNvSpPr/>
            <p:nvPr/>
          </p:nvSpPr>
          <p:spPr>
            <a:xfrm>
              <a:off x="1205100" y="2369792"/>
              <a:ext cx="32759" cy="10679"/>
            </a:xfrm>
            <a:custGeom>
              <a:avLst/>
              <a:gdLst/>
              <a:ahLst/>
              <a:cxnLst/>
              <a:rect l="l" t="t" r="r" b="b"/>
              <a:pathLst>
                <a:path w="32759" h="10679" extrusionOk="0">
                  <a:moveTo>
                    <a:pt x="32760" y="6684"/>
                  </a:moveTo>
                  <a:cubicBezTo>
                    <a:pt x="23804" y="-1989"/>
                    <a:pt x="6599" y="-2366"/>
                    <a:pt x="0" y="6401"/>
                  </a:cubicBezTo>
                  <a:cubicBezTo>
                    <a:pt x="8838" y="12057"/>
                    <a:pt x="25737" y="12057"/>
                    <a:pt x="32760" y="66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1098;p26"/>
            <p:cNvSpPr/>
            <p:nvPr/>
          </p:nvSpPr>
          <p:spPr>
            <a:xfrm>
              <a:off x="232642" y="3261935"/>
              <a:ext cx="10529" cy="32217"/>
            </a:xfrm>
            <a:custGeom>
              <a:avLst/>
              <a:gdLst/>
              <a:ahLst/>
              <a:cxnLst/>
              <a:rect l="l" t="t" r="r" b="b"/>
              <a:pathLst>
                <a:path w="10529" h="32217" extrusionOk="0">
                  <a:moveTo>
                    <a:pt x="4793" y="0"/>
                  </a:moveTo>
                  <a:cubicBezTo>
                    <a:pt x="3638" y="1367"/>
                    <a:pt x="1823" y="2569"/>
                    <a:pt x="1470" y="4124"/>
                  </a:cubicBezTo>
                  <a:cubicBezTo>
                    <a:pt x="-769" y="13575"/>
                    <a:pt x="-699" y="22979"/>
                    <a:pt x="3426" y="32218"/>
                  </a:cubicBezTo>
                  <a:cubicBezTo>
                    <a:pt x="10261" y="23545"/>
                    <a:pt x="12405" y="14117"/>
                    <a:pt x="8799" y="3842"/>
                  </a:cubicBezTo>
                  <a:cubicBezTo>
                    <a:pt x="8234" y="2286"/>
                    <a:pt x="6160" y="1273"/>
                    <a:pt x="4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1099;p26"/>
            <p:cNvSpPr/>
            <p:nvPr/>
          </p:nvSpPr>
          <p:spPr>
            <a:xfrm>
              <a:off x="340633" y="3166837"/>
              <a:ext cx="10070" cy="34056"/>
            </a:xfrm>
            <a:custGeom>
              <a:avLst/>
              <a:gdLst/>
              <a:ahLst/>
              <a:cxnLst/>
              <a:rect l="l" t="t" r="r" b="b"/>
              <a:pathLst>
                <a:path w="10070" h="34056" extrusionOk="0">
                  <a:moveTo>
                    <a:pt x="3047" y="0"/>
                  </a:moveTo>
                  <a:cubicBezTo>
                    <a:pt x="-1667" y="10983"/>
                    <a:pt x="-40" y="21754"/>
                    <a:pt x="2128" y="34056"/>
                  </a:cubicBezTo>
                  <a:cubicBezTo>
                    <a:pt x="12451" y="23780"/>
                    <a:pt x="12663" y="5020"/>
                    <a:pt x="3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1100;p26"/>
            <p:cNvSpPr/>
            <p:nvPr/>
          </p:nvSpPr>
          <p:spPr>
            <a:xfrm>
              <a:off x="1406508" y="3639982"/>
              <a:ext cx="10152" cy="33383"/>
            </a:xfrm>
            <a:custGeom>
              <a:avLst/>
              <a:gdLst/>
              <a:ahLst/>
              <a:cxnLst/>
              <a:rect l="l" t="t" r="r" b="b"/>
              <a:pathLst>
                <a:path w="10152" h="33383" extrusionOk="0">
                  <a:moveTo>
                    <a:pt x="4225" y="11"/>
                  </a:moveTo>
                  <a:cubicBezTo>
                    <a:pt x="3565" y="-177"/>
                    <a:pt x="1396" y="2062"/>
                    <a:pt x="1161" y="3381"/>
                  </a:cubicBezTo>
                  <a:cubicBezTo>
                    <a:pt x="-442" y="13044"/>
                    <a:pt x="-701" y="22707"/>
                    <a:pt x="2433" y="33384"/>
                  </a:cubicBezTo>
                  <a:cubicBezTo>
                    <a:pt x="9527" y="25559"/>
                    <a:pt x="12238" y="10475"/>
                    <a:pt x="8420" y="3405"/>
                  </a:cubicBezTo>
                  <a:cubicBezTo>
                    <a:pt x="7618" y="1897"/>
                    <a:pt x="5851" y="483"/>
                    <a:pt x="4225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01;p26"/>
          <p:cNvGrpSpPr/>
          <p:nvPr/>
        </p:nvGrpSpPr>
        <p:grpSpPr>
          <a:xfrm>
            <a:off x="845631" y="2512229"/>
            <a:ext cx="589085" cy="589085"/>
            <a:chOff x="1582614" y="2839915"/>
            <a:chExt cx="589085" cy="589085"/>
          </a:xfrm>
        </p:grpSpPr>
        <p:sp>
          <p:nvSpPr>
            <p:cNvPr id="121" name="Google Shape;1102;p26"/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03;p26"/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04;p26"/>
          <p:cNvGrpSpPr/>
          <p:nvPr/>
        </p:nvGrpSpPr>
        <p:grpSpPr>
          <a:xfrm rot="5400000">
            <a:off x="3698754" y="2512230"/>
            <a:ext cx="589085" cy="589085"/>
            <a:chOff x="1582614" y="2839915"/>
            <a:chExt cx="589085" cy="589085"/>
          </a:xfrm>
        </p:grpSpPr>
        <p:sp>
          <p:nvSpPr>
            <p:cNvPr id="119" name="Google Shape;1105;p26"/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06;p26"/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07;p26"/>
          <p:cNvGrpSpPr/>
          <p:nvPr/>
        </p:nvGrpSpPr>
        <p:grpSpPr>
          <a:xfrm rot="10800000" flipH="1">
            <a:off x="897781" y="5360896"/>
            <a:ext cx="589085" cy="589085"/>
            <a:chOff x="1582614" y="2839915"/>
            <a:chExt cx="589085" cy="589085"/>
          </a:xfrm>
        </p:grpSpPr>
        <p:sp>
          <p:nvSpPr>
            <p:cNvPr id="117" name="Google Shape;1108;p26"/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09;p26"/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10;p26"/>
          <p:cNvGrpSpPr/>
          <p:nvPr/>
        </p:nvGrpSpPr>
        <p:grpSpPr>
          <a:xfrm rot="5400000" flipH="1">
            <a:off x="3698754" y="5360897"/>
            <a:ext cx="589085" cy="589085"/>
            <a:chOff x="1582614" y="2839915"/>
            <a:chExt cx="589085" cy="589085"/>
          </a:xfrm>
        </p:grpSpPr>
        <p:sp>
          <p:nvSpPr>
            <p:cNvPr id="115" name="Google Shape;1111;p26"/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12;p26"/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4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IN" sz="3400" b="1" dirty="0" smtClean="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sz="3400" b="1" dirty="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9"/>
          <p:cNvSpPr txBox="1"/>
          <p:nvPr/>
        </p:nvSpPr>
        <p:spPr>
          <a:xfrm>
            <a:off x="5533599" y="4106034"/>
            <a:ext cx="1106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Text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9"/>
          <p:cNvGrpSpPr/>
          <p:nvPr/>
        </p:nvGrpSpPr>
        <p:grpSpPr>
          <a:xfrm>
            <a:off x="8351496" y="1449686"/>
            <a:ext cx="4534777" cy="961636"/>
            <a:chOff x="268077" y="3427405"/>
            <a:chExt cx="6123584" cy="961636"/>
          </a:xfrm>
        </p:grpSpPr>
        <p:sp>
          <p:nvSpPr>
            <p:cNvPr id="481" name="Google Shape;481;p9"/>
            <p:cNvSpPr txBox="1"/>
            <p:nvPr/>
          </p:nvSpPr>
          <p:spPr>
            <a:xfrm>
              <a:off x="1963361" y="4081305"/>
              <a:ext cx="44283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9"/>
            <p:cNvSpPr txBox="1"/>
            <p:nvPr/>
          </p:nvSpPr>
          <p:spPr>
            <a:xfrm>
              <a:off x="268077" y="3427405"/>
              <a:ext cx="44928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 smtClean="0">
                  <a:solidFill>
                    <a:srgbClr val="1C82FF"/>
                  </a:solidFill>
                  <a:latin typeface="Arial"/>
                  <a:ea typeface="Arial"/>
                  <a:cs typeface="Arial"/>
                  <a:sym typeface="Arial"/>
                </a:rPr>
                <a:t>INNOVATION</a:t>
              </a:r>
              <a:endParaRPr lang="en-IN" sz="1600" b="1" dirty="0">
                <a:solidFill>
                  <a:srgbClr val="1C8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9"/>
          <p:cNvGrpSpPr/>
          <p:nvPr/>
        </p:nvGrpSpPr>
        <p:grpSpPr>
          <a:xfrm>
            <a:off x="8468155" y="3746495"/>
            <a:ext cx="3589847" cy="1037383"/>
            <a:chOff x="1679142" y="3829225"/>
            <a:chExt cx="4847588" cy="1037383"/>
          </a:xfrm>
        </p:grpSpPr>
        <p:sp>
          <p:nvSpPr>
            <p:cNvPr id="484" name="Google Shape;484;p9"/>
            <p:cNvSpPr txBox="1"/>
            <p:nvPr/>
          </p:nvSpPr>
          <p:spPr>
            <a:xfrm>
              <a:off x="2098431" y="4558872"/>
              <a:ext cx="442829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9"/>
            <p:cNvSpPr txBox="1"/>
            <p:nvPr/>
          </p:nvSpPr>
          <p:spPr>
            <a:xfrm>
              <a:off x="1679142" y="3829225"/>
              <a:ext cx="449279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rgbClr val="595959"/>
                  </a:solidFill>
                </a:rPr>
                <a:t>NEXT STEP</a:t>
              </a:r>
              <a:endParaRPr lang="en-US" sz="1600" b="1" dirty="0">
                <a:solidFill>
                  <a:srgbClr val="595959"/>
                </a:solidFill>
                <a:sym typeface="Arial"/>
              </a:endParaRPr>
            </a:p>
          </p:txBody>
        </p:sp>
      </p:grpSp>
      <p:grpSp>
        <p:nvGrpSpPr>
          <p:cNvPr id="486" name="Google Shape;486;p9"/>
          <p:cNvGrpSpPr/>
          <p:nvPr/>
        </p:nvGrpSpPr>
        <p:grpSpPr>
          <a:xfrm>
            <a:off x="545937" y="1423400"/>
            <a:ext cx="3658150" cy="987922"/>
            <a:chOff x="2098432" y="3878686"/>
            <a:chExt cx="4938154" cy="987922"/>
          </a:xfrm>
        </p:grpSpPr>
        <p:sp>
          <p:nvSpPr>
            <p:cNvPr id="487" name="Google Shape;487;p9"/>
            <p:cNvSpPr txBox="1"/>
            <p:nvPr/>
          </p:nvSpPr>
          <p:spPr>
            <a:xfrm>
              <a:off x="2098432" y="4558872"/>
              <a:ext cx="44283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9"/>
            <p:cNvSpPr txBox="1"/>
            <p:nvPr/>
          </p:nvSpPr>
          <p:spPr>
            <a:xfrm>
              <a:off x="2225818" y="3878686"/>
              <a:ext cx="481076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smtClean="0">
                  <a:solidFill>
                    <a:srgbClr val="1ED0A6"/>
                  </a:solidFill>
                </a:rPr>
                <a:t>APPLICATION SECURITY</a:t>
              </a:r>
              <a:endParaRPr lang="en-US" sz="1800" b="1" dirty="0">
                <a:solidFill>
                  <a:srgbClr val="1ED0A6"/>
                </a:solidFill>
                <a:sym typeface="Arial"/>
              </a:endParaRPr>
            </a:p>
          </p:txBody>
        </p:sp>
      </p:grpSp>
      <p:grpSp>
        <p:nvGrpSpPr>
          <p:cNvPr id="489" name="Google Shape;489;p9"/>
          <p:cNvGrpSpPr/>
          <p:nvPr/>
        </p:nvGrpSpPr>
        <p:grpSpPr>
          <a:xfrm>
            <a:off x="766358" y="3628059"/>
            <a:ext cx="3906729" cy="1065522"/>
            <a:chOff x="2064060" y="4068011"/>
            <a:chExt cx="4492794" cy="798597"/>
          </a:xfrm>
        </p:grpSpPr>
        <p:sp>
          <p:nvSpPr>
            <p:cNvPr id="490" name="Google Shape;490;p9"/>
            <p:cNvSpPr txBox="1"/>
            <p:nvPr/>
          </p:nvSpPr>
          <p:spPr>
            <a:xfrm>
              <a:off x="2098432" y="4558872"/>
              <a:ext cx="44283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9"/>
            <p:cNvSpPr txBox="1"/>
            <p:nvPr/>
          </p:nvSpPr>
          <p:spPr>
            <a:xfrm>
              <a:off x="2064060" y="4068011"/>
              <a:ext cx="4492794" cy="276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smtClean="0">
                  <a:solidFill>
                    <a:srgbClr val="3F3F3F"/>
                  </a:solidFill>
                </a:rPr>
                <a:t>OWASP TOP 10 EXPLORED</a:t>
              </a:r>
              <a:endParaRPr lang="en-US" sz="1800" b="1" dirty="0">
                <a:solidFill>
                  <a:srgbClr val="3F3F3F"/>
                </a:solidFill>
                <a:sym typeface="Arial"/>
              </a:endParaRPr>
            </a:p>
          </p:txBody>
        </p:sp>
      </p:grpSp>
      <p:sp>
        <p:nvSpPr>
          <p:cNvPr id="492" name="Google Shape;492;p9"/>
          <p:cNvSpPr/>
          <p:nvPr/>
        </p:nvSpPr>
        <p:spPr>
          <a:xfrm rot="-5400000">
            <a:off x="4713433" y="2596752"/>
            <a:ext cx="400465" cy="477460"/>
          </a:xfrm>
          <a:custGeom>
            <a:avLst/>
            <a:gdLst/>
            <a:ahLst/>
            <a:cxnLst/>
            <a:rect l="l" t="t" r="r" b="b"/>
            <a:pathLst>
              <a:path w="2708011" h="3228660" extrusionOk="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9"/>
          <p:cNvSpPr/>
          <p:nvPr/>
        </p:nvSpPr>
        <p:spPr>
          <a:xfrm>
            <a:off x="6995558" y="2543142"/>
            <a:ext cx="424718" cy="424718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9"/>
          <p:cNvSpPr/>
          <p:nvPr/>
        </p:nvSpPr>
        <p:spPr>
          <a:xfrm>
            <a:off x="4754196" y="4828504"/>
            <a:ext cx="463325" cy="304504"/>
          </a:xfrm>
          <a:custGeom>
            <a:avLst/>
            <a:gdLst/>
            <a:ahLst/>
            <a:cxnLst/>
            <a:rect l="l" t="t" r="r" b="b"/>
            <a:pathLst>
              <a:path w="3240006" h="2129375" extrusionOk="0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9"/>
          <p:cNvSpPr/>
          <p:nvPr/>
        </p:nvSpPr>
        <p:spPr>
          <a:xfrm>
            <a:off x="5805326" y="3402050"/>
            <a:ext cx="581348" cy="586080"/>
          </a:xfrm>
          <a:custGeom>
            <a:avLst/>
            <a:gdLst/>
            <a:ahLst/>
            <a:cxnLst/>
            <a:rect l="l" t="t" r="r" b="b"/>
            <a:pathLst>
              <a:path w="3208412" h="3234532" extrusionOk="0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9"/>
          <p:cNvSpPr/>
          <p:nvPr/>
        </p:nvSpPr>
        <p:spPr>
          <a:xfrm>
            <a:off x="7000185" y="4754398"/>
            <a:ext cx="448968" cy="452717"/>
          </a:xfrm>
          <a:custGeom>
            <a:avLst/>
            <a:gdLst/>
            <a:ahLst/>
            <a:cxnLst/>
            <a:rect l="l" t="t" r="r" b="b"/>
            <a:pathLst>
              <a:path w="1652142" h="1665940" extrusionOk="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D43CB9-922D-496F-9CA5-4202A3596035}"/>
              </a:ext>
            </a:extLst>
          </p:cNvPr>
          <p:cNvGrpSpPr/>
          <p:nvPr/>
        </p:nvGrpSpPr>
        <p:grpSpPr>
          <a:xfrm>
            <a:off x="3725696" y="1744316"/>
            <a:ext cx="4740611" cy="3669269"/>
            <a:chOff x="2625429" y="1447801"/>
            <a:chExt cx="3880811" cy="3003777"/>
          </a:xfrm>
        </p:grpSpPr>
        <p:sp>
          <p:nvSpPr>
            <p:cNvPr id="39" name="Trapezoid 4">
              <a:extLst>
                <a:ext uri="{FF2B5EF4-FFF2-40B4-BE49-F238E27FC236}">
                  <a16:creationId xmlns:a16="http://schemas.microsoft.com/office/drawing/2014/main" id="{FC82115D-A988-41A7-9ECF-918718F074B0}"/>
                </a:ext>
              </a:extLst>
            </p:cNvPr>
            <p:cNvSpPr/>
            <p:nvPr/>
          </p:nvSpPr>
          <p:spPr>
            <a:xfrm>
              <a:off x="4028512" y="2438234"/>
              <a:ext cx="1080120" cy="2013344"/>
            </a:xfrm>
            <a:custGeom>
              <a:avLst/>
              <a:gdLst/>
              <a:ahLst/>
              <a:cxnLst/>
              <a:rect l="l" t="t" r="r" b="b"/>
              <a:pathLst>
                <a:path w="1080120" h="2013344">
                  <a:moveTo>
                    <a:pt x="540060" y="0"/>
                  </a:moveTo>
                  <a:cubicBezTo>
                    <a:pt x="838327" y="0"/>
                    <a:pt x="1080120" y="241793"/>
                    <a:pt x="1080120" y="540060"/>
                  </a:cubicBezTo>
                  <a:cubicBezTo>
                    <a:pt x="1080120" y="749650"/>
                    <a:pt x="960728" y="931355"/>
                    <a:pt x="785154" y="1018748"/>
                  </a:cubicBezTo>
                  <a:lnTo>
                    <a:pt x="972108" y="2013344"/>
                  </a:lnTo>
                  <a:lnTo>
                    <a:pt x="108012" y="2013344"/>
                  </a:lnTo>
                  <a:lnTo>
                    <a:pt x="294966" y="1018748"/>
                  </a:lnTo>
                  <a:cubicBezTo>
                    <a:pt x="119392" y="931355"/>
                    <a:pt x="0" y="749650"/>
                    <a:pt x="0" y="540060"/>
                  </a:cubicBezTo>
                  <a:cubicBezTo>
                    <a:pt x="0" y="241793"/>
                    <a:pt x="241793" y="0"/>
                    <a:pt x="540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101600" dir="13500000">
                <a:prstClr val="black">
                  <a:alpha val="4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C741C0FC-7FAD-459B-98A4-5132F923C38D}"/>
                </a:ext>
              </a:extLst>
            </p:cNvPr>
            <p:cNvSpPr/>
            <p:nvPr/>
          </p:nvSpPr>
          <p:spPr>
            <a:xfrm rot="20055640" flipH="1">
              <a:off x="5073700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5">
              <a:extLst>
                <a:ext uri="{FF2B5EF4-FFF2-40B4-BE49-F238E27FC236}">
                  <a16:creationId xmlns:a16="http://schemas.microsoft.com/office/drawing/2014/main" id="{8BD7EC92-5562-4435-8BAE-64F2C6D055F9}"/>
                </a:ext>
              </a:extLst>
            </p:cNvPr>
            <p:cNvSpPr/>
            <p:nvPr/>
          </p:nvSpPr>
          <p:spPr>
            <a:xfrm rot="1544360">
              <a:off x="2637759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Oval 5">
              <a:extLst>
                <a:ext uri="{FF2B5EF4-FFF2-40B4-BE49-F238E27FC236}">
                  <a16:creationId xmlns:a16="http://schemas.microsoft.com/office/drawing/2014/main" id="{9B4F22F9-4274-4B1D-BF03-154904AF6EEE}"/>
                </a:ext>
              </a:extLst>
            </p:cNvPr>
            <p:cNvSpPr/>
            <p:nvPr/>
          </p:nvSpPr>
          <p:spPr>
            <a:xfrm rot="1544360" flipH="1" flipV="1">
              <a:off x="5061370" y="334536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Oval 5">
              <a:extLst>
                <a:ext uri="{FF2B5EF4-FFF2-40B4-BE49-F238E27FC236}">
                  <a16:creationId xmlns:a16="http://schemas.microsoft.com/office/drawing/2014/main" id="{D8B6737C-CE19-4C3B-B558-4DCE50F5249A}"/>
                </a:ext>
              </a:extLst>
            </p:cNvPr>
            <p:cNvSpPr/>
            <p:nvPr/>
          </p:nvSpPr>
          <p:spPr>
            <a:xfrm rot="20055640" flipV="1">
              <a:off x="2625429" y="335298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EBA148-60C3-43B6-BA5F-6C6CBDC847CD}"/>
                </a:ext>
              </a:extLst>
            </p:cNvPr>
            <p:cNvSpPr txBox="1"/>
            <p:nvPr/>
          </p:nvSpPr>
          <p:spPr>
            <a:xfrm>
              <a:off x="2724129" y="195110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DF9129-9588-404C-ADD2-0C1628A8AB69}"/>
                </a:ext>
              </a:extLst>
            </p:cNvPr>
            <p:cNvSpPr txBox="1"/>
            <p:nvPr/>
          </p:nvSpPr>
          <p:spPr>
            <a:xfrm>
              <a:off x="5868144" y="195110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10A127-A4CE-4680-9BBE-C2C1BE02F898}"/>
                </a:ext>
              </a:extLst>
            </p:cNvPr>
            <p:cNvSpPr txBox="1"/>
            <p:nvPr/>
          </p:nvSpPr>
          <p:spPr>
            <a:xfrm>
              <a:off x="5860524" y="363463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70638F-E2C5-4E9D-AC29-0E58240622E9}"/>
                </a:ext>
              </a:extLst>
            </p:cNvPr>
            <p:cNvSpPr txBox="1"/>
            <p:nvPr/>
          </p:nvSpPr>
          <p:spPr>
            <a:xfrm>
              <a:off x="2707412" y="3640227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73855-DDC2-40F9-9D3F-FDB48D1A90CB}"/>
                </a:ext>
              </a:extLst>
            </p:cNvPr>
            <p:cNvSpPr txBox="1"/>
            <p:nvPr/>
          </p:nvSpPr>
          <p:spPr>
            <a:xfrm>
              <a:off x="3466003" y="1447801"/>
              <a:ext cx="2211993" cy="3779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22822" y="4763565"/>
            <a:ext cx="2421368" cy="133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1" name="TextBox 50"/>
          <p:cNvSpPr txBox="1"/>
          <p:nvPr/>
        </p:nvSpPr>
        <p:spPr>
          <a:xfrm>
            <a:off x="796246" y="4223117"/>
            <a:ext cx="30419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SQL Injection</a:t>
            </a:r>
          </a:p>
          <a:p>
            <a:r>
              <a:rPr lang="en-US" sz="1100" dirty="0"/>
              <a:t>SQL injection is the placement of malicious code in SQL statements, via web page input.</a:t>
            </a:r>
            <a:endParaRPr lang="en-IN" sz="1100" dirty="0" smtClean="0"/>
          </a:p>
          <a:p>
            <a:pPr lvl="2"/>
            <a:r>
              <a:rPr lang="en-IN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Insecure Deserialization</a:t>
            </a:r>
          </a:p>
          <a:p>
            <a:pPr lvl="1"/>
            <a:r>
              <a:rPr lang="en-IN" sz="1100" dirty="0" smtClean="0"/>
              <a:t>Known as Object Deserialization. Manipulates serialized objects in the code.</a:t>
            </a:r>
            <a:endParaRPr lang="en-IN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9008762" y="1975148"/>
            <a:ext cx="281913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 Tools made Easier to use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 Efficiency Increased</a:t>
            </a:r>
            <a:endParaRPr lang="en-IN" dirty="0"/>
          </a:p>
        </p:txBody>
      </p:sp>
      <p:sp>
        <p:nvSpPr>
          <p:cNvPr id="55" name="TextBox 54"/>
          <p:cNvSpPr txBox="1"/>
          <p:nvPr/>
        </p:nvSpPr>
        <p:spPr>
          <a:xfrm>
            <a:off x="8976128" y="4183883"/>
            <a:ext cx="304194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 smtClean="0"/>
              <a:t>Web Application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Intensive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Intensified Level Of Attack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Exploring </a:t>
            </a:r>
            <a:r>
              <a:rPr lang="en-US" sz="1200" dirty="0" err="1" smtClean="0">
                <a:solidFill>
                  <a:schemeClr val="tx1"/>
                </a:solidFill>
              </a:rPr>
              <a:t>Nosqlmap</a:t>
            </a:r>
            <a:r>
              <a:rPr lang="en-US" sz="1200" dirty="0" smtClean="0">
                <a:solidFill>
                  <a:schemeClr val="tx1"/>
                </a:solidFill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</a:rPr>
              <a:t>Nosqli</a:t>
            </a:r>
            <a:r>
              <a:rPr lang="en-US" sz="1200" dirty="0" smtClean="0">
                <a:solidFill>
                  <a:schemeClr val="tx1"/>
                </a:solidFill>
              </a:rPr>
              <a:t> And Other </a:t>
            </a:r>
            <a:r>
              <a:rPr lang="en-US" sz="1200" dirty="0" err="1" smtClean="0">
                <a:solidFill>
                  <a:schemeClr val="tx1"/>
                </a:solidFill>
              </a:rPr>
              <a:t>Nosql</a:t>
            </a:r>
            <a:r>
              <a:rPr lang="en-US" sz="1200" dirty="0" smtClean="0">
                <a:solidFill>
                  <a:schemeClr val="tx1"/>
                </a:solidFill>
              </a:rPr>
              <a:t>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Merge </a:t>
            </a:r>
            <a:r>
              <a:rPr lang="en-US" sz="1200" dirty="0" err="1" smtClean="0">
                <a:solidFill>
                  <a:schemeClr val="tx1"/>
                </a:solidFill>
              </a:rPr>
              <a:t>Sqli</a:t>
            </a:r>
            <a:r>
              <a:rPr lang="en-US" sz="1200" dirty="0" smtClean="0">
                <a:solidFill>
                  <a:schemeClr val="tx1"/>
                </a:solidFill>
              </a:rPr>
              <a:t> With Other Attacks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 smtClean="0"/>
          </a:p>
          <a:p>
            <a:pPr lvl="2"/>
            <a:endParaRPr lang="en-IN" dirty="0" smtClean="0"/>
          </a:p>
        </p:txBody>
      </p:sp>
      <p:sp>
        <p:nvSpPr>
          <p:cNvPr id="4" name="Rectangle 3"/>
          <p:cNvSpPr/>
          <p:nvPr/>
        </p:nvSpPr>
        <p:spPr>
          <a:xfrm>
            <a:off x="742809" y="2052131"/>
            <a:ext cx="2225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im </a:t>
            </a:r>
            <a:r>
              <a:rPr lang="en-US" dirty="0"/>
              <a:t>to prevent data breaches within applications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ge442d6b6e7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00" y="270138"/>
            <a:ext cx="11074575" cy="6317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ge442d6b6e7_0_237"/>
          <p:cNvSpPr txBox="1"/>
          <p:nvPr/>
        </p:nvSpPr>
        <p:spPr>
          <a:xfrm>
            <a:off x="1354500" y="5560550"/>
            <a:ext cx="97809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ge442d6b6e7_0_237"/>
          <p:cNvSpPr/>
          <p:nvPr/>
        </p:nvSpPr>
        <p:spPr>
          <a:xfrm>
            <a:off x="3704196" y="270159"/>
            <a:ext cx="408879" cy="777600"/>
          </a:xfrm>
          <a:custGeom>
            <a:avLst/>
            <a:gdLst/>
            <a:ahLst/>
            <a:cxnLst/>
            <a:rect l="l" t="t" r="r" b="b"/>
            <a:pathLst>
              <a:path w="1703664" h="3240001" extrusionOk="0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ge442d6b6e7_0_237"/>
          <p:cNvSpPr/>
          <p:nvPr/>
        </p:nvSpPr>
        <p:spPr>
          <a:xfrm>
            <a:off x="8165851" y="375449"/>
            <a:ext cx="567000" cy="5670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3"/>
          <p:cNvSpPr txBox="1"/>
          <p:nvPr/>
        </p:nvSpPr>
        <p:spPr>
          <a:xfrm>
            <a:off x="1" y="4879959"/>
            <a:ext cx="1219199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360350" y="365525"/>
            <a:ext cx="11412600" cy="724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500" b="1">
                <a:latin typeface="Times New Roman"/>
                <a:ea typeface="Times New Roman"/>
                <a:cs typeface="Times New Roman"/>
                <a:sym typeface="Times New Roman"/>
              </a:rPr>
              <a:t>Meet Our Team</a:t>
            </a:r>
            <a:endParaRPr sz="45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896983" y="3869568"/>
            <a:ext cx="2124000" cy="504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650190" y="3869568"/>
            <a:ext cx="2124000" cy="504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6403397" y="3869568"/>
            <a:ext cx="2124000" cy="504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9156603" y="3869568"/>
            <a:ext cx="2124000" cy="504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896975" y="4375957"/>
            <a:ext cx="2123820" cy="483174"/>
          </a:xfrm>
          <a:custGeom>
            <a:avLst/>
            <a:gdLst/>
            <a:ahLst/>
            <a:cxnLst/>
            <a:rect l="l" t="t" r="r" b="b"/>
            <a:pathLst>
              <a:path w="1944000" h="1584176" extrusionOk="0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rgbClr val="D1E5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650200" y="4375957"/>
            <a:ext cx="2123820" cy="483174"/>
          </a:xfrm>
          <a:custGeom>
            <a:avLst/>
            <a:gdLst/>
            <a:ahLst/>
            <a:cxnLst/>
            <a:rect l="l" t="t" r="r" b="b"/>
            <a:pathLst>
              <a:path w="1944000" h="1584176" extrusionOk="0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rgbClr val="CDF8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6403400" y="4375957"/>
            <a:ext cx="2123820" cy="483174"/>
          </a:xfrm>
          <a:custGeom>
            <a:avLst/>
            <a:gdLst/>
            <a:ahLst/>
            <a:cxnLst/>
            <a:rect l="l" t="t" r="r" b="b"/>
            <a:pathLst>
              <a:path w="1944000" h="1584176" extrusionOk="0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rgbClr val="CB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9156600" y="4375957"/>
            <a:ext cx="2123820" cy="483174"/>
          </a:xfrm>
          <a:custGeom>
            <a:avLst/>
            <a:gdLst/>
            <a:ahLst/>
            <a:cxnLst/>
            <a:rect l="l" t="t" r="r" b="b"/>
            <a:pathLst>
              <a:path w="1944000" h="1584176" extrusionOk="0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rgbClr val="CDF8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4489915" y="4736989"/>
            <a:ext cx="504000" cy="504000"/>
          </a:xfrm>
          <a:prstGeom prst="roundRect">
            <a:avLst>
              <a:gd name="adj" fmla="val 16667"/>
            </a:avLst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9966591" y="4755527"/>
            <a:ext cx="504000" cy="50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130983" y="4425145"/>
            <a:ext cx="1656000" cy="31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3F3F3F"/>
                </a:solidFill>
              </a:rPr>
              <a:t>Script Kiddie 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130983" y="4741448"/>
            <a:ext cx="165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130983" y="3977734"/>
            <a:ext cx="1656000" cy="2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Urmila</a:t>
            </a:r>
            <a:endParaRPr sz="18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884190" y="4425145"/>
            <a:ext cx="1656000" cy="31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3F3F3F"/>
                </a:solidFill>
              </a:rPr>
              <a:t>White Hat Hacker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3884190" y="4741448"/>
            <a:ext cx="165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884190" y="3977734"/>
            <a:ext cx="1656000" cy="2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Spriha </a:t>
            </a:r>
            <a:endParaRPr sz="18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6637397" y="4425145"/>
            <a:ext cx="16560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3F3F3F"/>
                </a:solidFill>
              </a:rPr>
              <a:t>Red Hat Hacker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6637397" y="3977734"/>
            <a:ext cx="1656000" cy="2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Soham</a:t>
            </a:r>
            <a:endParaRPr sz="18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9156600" y="4426088"/>
            <a:ext cx="198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3F3F3F"/>
                </a:solidFill>
              </a:rPr>
              <a:t>       Grey Hat Hacker 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9390603" y="3977734"/>
            <a:ext cx="1656000" cy="2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Bharat</a:t>
            </a:r>
            <a:endParaRPr sz="18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t="11512" b="18772"/>
          <a:stretch/>
        </p:blipFill>
        <p:spPr>
          <a:xfrm>
            <a:off x="896983" y="1769412"/>
            <a:ext cx="2124000" cy="1897424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Google Shape;122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650189" y="1779598"/>
            <a:ext cx="2124000" cy="1906481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" name="Google Shape;123;p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036" b="13555"/>
          <a:stretch/>
        </p:blipFill>
        <p:spPr>
          <a:xfrm>
            <a:off x="6403397" y="1769412"/>
            <a:ext cx="2124000" cy="1915897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" name="Google Shape;124;p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t="4752" b="12491"/>
          <a:stretch/>
        </p:blipFill>
        <p:spPr>
          <a:xfrm>
            <a:off x="9156603" y="1769412"/>
            <a:ext cx="2124000" cy="1915897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5" name="Google Shape;12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35800" y="4645400"/>
            <a:ext cx="965601" cy="7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9575" y="4702988"/>
            <a:ext cx="600750" cy="648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6100" y="4737000"/>
            <a:ext cx="672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10">
            <a:alphaModFix/>
          </a:blip>
          <a:srcRect t="-5631" b="16242"/>
          <a:stretch/>
        </p:blipFill>
        <p:spPr>
          <a:xfrm>
            <a:off x="7129314" y="4718787"/>
            <a:ext cx="672000" cy="54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/>
          <p:nvPr/>
        </p:nvSpPr>
        <p:spPr>
          <a:xfrm rot="10800000" flipH="1">
            <a:off x="9455275" y="1869411"/>
            <a:ext cx="2164290" cy="1806682"/>
          </a:xfrm>
          <a:custGeom>
            <a:avLst/>
            <a:gdLst/>
            <a:ahLst/>
            <a:cxnLst/>
            <a:rect l="l" t="t" r="r" b="b"/>
            <a:pathLst>
              <a:path w="1260140" h="1872209" extrusionOk="0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</a:endParaRPr>
          </a:p>
        </p:txBody>
      </p:sp>
      <p:sp>
        <p:nvSpPr>
          <p:cNvPr id="134" name="Google Shape;134;p3"/>
          <p:cNvSpPr txBox="1">
            <a:spLocks noGrp="1"/>
          </p:cNvSpPr>
          <p:nvPr>
            <p:ph type="body" idx="1"/>
          </p:nvPr>
        </p:nvSpPr>
        <p:spPr>
          <a:xfrm>
            <a:off x="345500" y="339500"/>
            <a:ext cx="11427600" cy="724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300" b="1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sz="4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663775" y="3873150"/>
            <a:ext cx="10975500" cy="96300"/>
          </a:xfrm>
          <a:prstGeom prst="roundRect">
            <a:avLst>
              <a:gd name="adj" fmla="val 50000"/>
            </a:avLst>
          </a:prstGeom>
          <a:solidFill>
            <a:srgbClr val="7F7F7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 flipH="1">
            <a:off x="1476455" y="3787396"/>
            <a:ext cx="261716" cy="261716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525225" y="4189825"/>
            <a:ext cx="2164290" cy="1830084"/>
          </a:xfrm>
          <a:custGeom>
            <a:avLst/>
            <a:gdLst/>
            <a:ahLst/>
            <a:cxnLst/>
            <a:rect l="l" t="t" r="r" b="b"/>
            <a:pathLst>
              <a:path w="1260140" h="1872209" extrusionOk="0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775752" y="4917813"/>
            <a:ext cx="154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 THREAT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LANDSCAPE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3"/>
          <p:cNvGrpSpPr/>
          <p:nvPr/>
        </p:nvGrpSpPr>
        <p:grpSpPr>
          <a:xfrm>
            <a:off x="5555603" y="4343073"/>
            <a:ext cx="1260140" cy="1340285"/>
            <a:chOff x="3967628" y="4345057"/>
            <a:chExt cx="1260140" cy="1340285"/>
          </a:xfrm>
        </p:grpSpPr>
        <p:sp>
          <p:nvSpPr>
            <p:cNvPr id="140" name="Google Shape;140;p3"/>
            <p:cNvSpPr txBox="1"/>
            <p:nvPr/>
          </p:nvSpPr>
          <p:spPr>
            <a:xfrm>
              <a:off x="3967628" y="4345057"/>
              <a:ext cx="12601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Your Text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3"/>
            <p:cNvSpPr txBox="1"/>
            <p:nvPr/>
          </p:nvSpPr>
          <p:spPr>
            <a:xfrm>
              <a:off x="3967628" y="4669542"/>
              <a:ext cx="1260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Example Text :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3"/>
          <p:cNvSpPr/>
          <p:nvPr/>
        </p:nvSpPr>
        <p:spPr>
          <a:xfrm flipH="1">
            <a:off x="10406573" y="3785434"/>
            <a:ext cx="261716" cy="261716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9907361" y="4626410"/>
            <a:ext cx="12601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Text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/>
          <p:nvPr/>
        </p:nvSpPr>
        <p:spPr>
          <a:xfrm rot="10800000" flipH="1">
            <a:off x="4134110" y="3785548"/>
            <a:ext cx="261600" cy="26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3634823" y="1899135"/>
            <a:ext cx="126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Text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/>
          <p:nvPr/>
        </p:nvSpPr>
        <p:spPr>
          <a:xfrm rot="10800000" flipH="1">
            <a:off x="6933220" y="3790557"/>
            <a:ext cx="261600" cy="261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3"/>
          <p:cNvGrpSpPr/>
          <p:nvPr/>
        </p:nvGrpSpPr>
        <p:grpSpPr>
          <a:xfrm>
            <a:off x="5485543" y="4562348"/>
            <a:ext cx="1260000" cy="570785"/>
            <a:chOff x="602568" y="4345057"/>
            <a:chExt cx="1260000" cy="57078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602568" y="4345057"/>
              <a:ext cx="1260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Your Text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602568" y="4669542"/>
              <a:ext cx="126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</a:rPr>
                <a:t>Application 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>
            <a:off x="9599473" y="2418850"/>
            <a:ext cx="1875900" cy="52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PROSPECTS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 rot="10800000" flipH="1">
            <a:off x="3077216" y="1810986"/>
            <a:ext cx="2375364" cy="1830084"/>
          </a:xfrm>
          <a:custGeom>
            <a:avLst/>
            <a:gdLst/>
            <a:ahLst/>
            <a:cxnLst/>
            <a:rect l="l" t="t" r="r" b="b"/>
            <a:pathLst>
              <a:path w="1260140" h="1872209" extrusionOk="0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 txBox="1"/>
          <p:nvPr/>
        </p:nvSpPr>
        <p:spPr>
          <a:xfrm rot="10800000" flipH="1">
            <a:off x="3560869" y="2928503"/>
            <a:ext cx="1260000" cy="3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3456987" y="1987900"/>
            <a:ext cx="161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INJECTION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3420025" y="2295701"/>
            <a:ext cx="165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The Threat</a:t>
            </a:r>
            <a:endParaRPr sz="1100">
              <a:solidFill>
                <a:schemeClr val="lt1"/>
              </a:solidFill>
            </a:endParaRPr>
          </a:p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Tools  Explored</a:t>
            </a:r>
            <a:endParaRPr sz="1100">
              <a:solidFill>
                <a:schemeClr val="lt1"/>
              </a:solidFill>
            </a:endParaRPr>
          </a:p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SQLMAP</a:t>
            </a:r>
            <a:endParaRPr sz="1100">
              <a:solidFill>
                <a:schemeClr val="lt1"/>
              </a:solidFill>
            </a:endParaRPr>
          </a:p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Its Automation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5857813" y="4156947"/>
            <a:ext cx="2375364" cy="1806682"/>
          </a:xfrm>
          <a:custGeom>
            <a:avLst/>
            <a:gdLst/>
            <a:ahLst/>
            <a:cxnLst/>
            <a:rect l="l" t="t" r="r" b="b"/>
            <a:pathLst>
              <a:path w="1260140" h="1872209" extrusionOk="0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6492058" y="4811743"/>
            <a:ext cx="126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5907525" y="4693838"/>
            <a:ext cx="2313000" cy="30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INSECURE  DESERIALIZATION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6219150" y="5147876"/>
            <a:ext cx="1652700" cy="60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The Threat</a:t>
            </a:r>
            <a:endParaRPr sz="1100">
              <a:solidFill>
                <a:schemeClr val="lt1"/>
              </a:solidFill>
            </a:endParaRPr>
          </a:p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Tools  Explored</a:t>
            </a:r>
            <a:endParaRPr sz="1100">
              <a:solidFill>
                <a:schemeClr val="lt1"/>
              </a:solidFill>
            </a:endParaRPr>
          </a:p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Its Automation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9" name="Google Shape;159;p3"/>
          <p:cNvSpPr/>
          <p:nvPr/>
        </p:nvSpPr>
        <p:spPr>
          <a:xfrm rot="-5400000">
            <a:off x="3965582" y="377603"/>
            <a:ext cx="598635" cy="648000"/>
          </a:xfrm>
          <a:custGeom>
            <a:avLst/>
            <a:gdLst/>
            <a:ahLst/>
            <a:cxnLst/>
            <a:rect l="l" t="t" r="r" b="b"/>
            <a:pathLst>
              <a:path w="2993176" h="3240001" extrusionOk="0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"/>
          <p:cNvSpPr/>
          <p:nvPr/>
        </p:nvSpPr>
        <p:spPr>
          <a:xfrm rot="-5400000">
            <a:off x="7448832" y="377603"/>
            <a:ext cx="598635" cy="648000"/>
          </a:xfrm>
          <a:custGeom>
            <a:avLst/>
            <a:gdLst/>
            <a:ahLst/>
            <a:cxnLst/>
            <a:rect l="l" t="t" r="r" b="b"/>
            <a:pathLst>
              <a:path w="2993176" h="3240001" extrusionOk="0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/>
          <p:nvPr/>
        </p:nvSpPr>
        <p:spPr>
          <a:xfrm>
            <a:off x="2095935" y="2195458"/>
            <a:ext cx="8043780" cy="569913"/>
          </a:xfrm>
          <a:prstGeom prst="rect">
            <a:avLst/>
          </a:prstGeom>
          <a:solidFill>
            <a:srgbClr val="9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 txBox="1">
            <a:spLocks noGrp="1"/>
          </p:cNvSpPr>
          <p:nvPr>
            <p:ph type="body" idx="1"/>
          </p:nvPr>
        </p:nvSpPr>
        <p:spPr>
          <a:xfrm>
            <a:off x="471825" y="339500"/>
            <a:ext cx="11301300" cy="724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200" b="1">
                <a:latin typeface="Times New Roman"/>
                <a:ea typeface="Times New Roman"/>
                <a:cs typeface="Times New Roman"/>
                <a:sym typeface="Times New Roman"/>
              </a:rPr>
              <a:t>THE MASTERY OF ATTACKS</a:t>
            </a:r>
            <a:endParaRPr sz="4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7" name="Google Shape;167;p4"/>
          <p:cNvGrpSpPr/>
          <p:nvPr/>
        </p:nvGrpSpPr>
        <p:grpSpPr>
          <a:xfrm>
            <a:off x="1214584" y="1793859"/>
            <a:ext cx="1900460" cy="1614331"/>
            <a:chOff x="1214584" y="1822973"/>
            <a:chExt cx="1900460" cy="1614331"/>
          </a:xfrm>
        </p:grpSpPr>
        <p:grpSp>
          <p:nvGrpSpPr>
            <p:cNvPr id="168" name="Google Shape;168;p4"/>
            <p:cNvGrpSpPr/>
            <p:nvPr/>
          </p:nvGrpSpPr>
          <p:grpSpPr>
            <a:xfrm>
              <a:off x="1214584" y="1822973"/>
              <a:ext cx="1900460" cy="1494744"/>
              <a:chOff x="2444748" y="555045"/>
              <a:chExt cx="7282048" cy="5727454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/>
                <a:ahLst/>
                <a:cxnLst/>
                <a:rect l="l" t="t" r="r" b="b"/>
                <a:pathLst>
                  <a:path w="2168250" h="818207" extrusionOk="0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BFBFBF"/>
                  </a:gs>
                  <a:gs pos="52999">
                    <a:srgbClr val="D8D8D8"/>
                  </a:gs>
                  <a:gs pos="83000">
                    <a:srgbClr val="BFBFBF"/>
                  </a:gs>
                  <a:gs pos="100000">
                    <a:srgbClr val="BFBFBF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/>
                <a:ahLst/>
                <a:cxnLst/>
                <a:rect l="l" t="t" r="r" b="b"/>
                <a:pathLst>
                  <a:path w="7282048" h="4950157" extrusionOk="0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/>
                <a:ahLst/>
                <a:cxnLst/>
                <a:rect l="l" t="t" r="r" b="b"/>
                <a:pathLst>
                  <a:path w="490924" h="81820" extrusionOk="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/>
                <a:ahLst/>
                <a:cxnLst/>
                <a:rect l="l" t="t" r="r" b="b"/>
                <a:pathLst>
                  <a:path w="7200227" h="4336501" extrusionOk="0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/>
                <a:ahLst/>
                <a:cxnLst/>
                <a:rect l="l" t="t" r="r" b="b"/>
                <a:pathLst>
                  <a:path w="2168250" h="122731" extrusionOk="0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/>
                <a:ahLst/>
                <a:cxnLst/>
                <a:rect l="l" t="t" r="r" b="b"/>
                <a:pathLst>
                  <a:path w="7200227" h="572745" extrusionOk="0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/>
                <a:ahLst/>
                <a:cxnLst/>
                <a:rect l="l" t="t" r="r" b="b"/>
                <a:pathLst>
                  <a:path w="6586571" h="3763755" extrusionOk="0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/>
                <a:ahLst/>
                <a:cxnLst/>
                <a:rect l="l" t="t" r="r" b="b"/>
                <a:pathLst>
                  <a:path w="3976489" h="4035268" extrusionOk="0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Google Shape;177;p4"/>
            <p:cNvGrpSpPr/>
            <p:nvPr/>
          </p:nvGrpSpPr>
          <p:grpSpPr>
            <a:xfrm>
              <a:off x="2507562" y="2504723"/>
              <a:ext cx="469354" cy="932581"/>
              <a:chOff x="9402815" y="2468916"/>
              <a:chExt cx="1110707" cy="2206915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9413151" y="2468916"/>
                <a:ext cx="1100371" cy="2206915"/>
              </a:xfrm>
              <a:custGeom>
                <a:avLst/>
                <a:gdLst/>
                <a:ahLst/>
                <a:cxnLst/>
                <a:rect l="l" t="t" r="r" b="b"/>
                <a:pathLst>
                  <a:path w="3163276" h="6344296" extrusionOk="0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9419191" y="2481029"/>
                <a:ext cx="1088292" cy="2182689"/>
              </a:xfrm>
              <a:custGeom>
                <a:avLst/>
                <a:gdLst/>
                <a:ahLst/>
                <a:cxnLst/>
                <a:rect l="l" t="t" r="r" b="b"/>
                <a:pathLst>
                  <a:path w="3163276" h="6344296" extrusionOk="0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9477436" y="2538172"/>
                <a:ext cx="971800" cy="2068404"/>
              </a:xfrm>
              <a:custGeom>
                <a:avLst/>
                <a:gdLst/>
                <a:ahLst/>
                <a:cxnLst/>
                <a:rect l="l" t="t" r="r" b="b"/>
                <a:pathLst>
                  <a:path w="2824676" h="6012111" extrusionOk="0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9692544" y="2505831"/>
                <a:ext cx="541584" cy="98098"/>
              </a:xfrm>
              <a:custGeom>
                <a:avLst/>
                <a:gdLst/>
                <a:ahLst/>
                <a:cxnLst/>
                <a:rect l="l" t="t" r="r" b="b"/>
                <a:pathLst>
                  <a:path w="1574192" h="285136" extrusionOk="0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9402815" y="2755553"/>
                <a:ext cx="13379" cy="80849"/>
              </a:xfrm>
              <a:custGeom>
                <a:avLst/>
                <a:gdLst/>
                <a:ahLst/>
                <a:cxnLst/>
                <a:rect l="l" t="t" r="r" b="b"/>
                <a:pathLst>
                  <a:path w="38889" h="235000" extrusionOk="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9402815" y="3116883"/>
                <a:ext cx="13352" cy="158401"/>
              </a:xfrm>
              <a:custGeom>
                <a:avLst/>
                <a:gdLst/>
                <a:ahLst/>
                <a:cxnLst/>
                <a:rect l="l" t="t" r="r" b="b"/>
                <a:pathLst>
                  <a:path w="38810" h="460416" extrusionOk="0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4" name="Google Shape;184;p4"/>
              <p:cNvGrpSpPr/>
              <p:nvPr/>
            </p:nvGrpSpPr>
            <p:grpSpPr>
              <a:xfrm>
                <a:off x="9855851" y="2545588"/>
                <a:ext cx="214971" cy="37659"/>
                <a:chOff x="9998875" y="524011"/>
                <a:chExt cx="624845" cy="109460"/>
              </a:xfrm>
            </p:grpSpPr>
            <p:sp>
              <p:nvSpPr>
                <p:cNvPr id="185" name="Google Shape;185;p4"/>
                <p:cNvSpPr/>
                <p:nvPr/>
              </p:nvSpPr>
              <p:spPr>
                <a:xfrm>
                  <a:off x="9998875" y="555218"/>
                  <a:ext cx="442595" cy="4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595" h="47047" extrusionOk="0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4"/>
                <p:cNvSpPr/>
                <p:nvPr/>
              </p:nvSpPr>
              <p:spPr>
                <a:xfrm>
                  <a:off x="10514260" y="524011"/>
                  <a:ext cx="109460" cy="109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60" h="109460" extrusionOk="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7" name="Google Shape;187;p4"/>
              <p:cNvSpPr/>
              <p:nvPr/>
            </p:nvSpPr>
            <p:spPr>
              <a:xfrm>
                <a:off x="9666098" y="2538172"/>
                <a:ext cx="783139" cy="2068405"/>
              </a:xfrm>
              <a:custGeom>
                <a:avLst/>
                <a:gdLst/>
                <a:ahLst/>
                <a:cxnLst/>
                <a:rect l="l" t="t" r="r" b="b"/>
                <a:pathLst>
                  <a:path w="783139" h="2068405" extrusionOk="0">
                    <a:moveTo>
                      <a:pt x="538137" y="0"/>
                    </a:moveTo>
                    <a:lnTo>
                      <a:pt x="673215" y="0"/>
                    </a:lnTo>
                    <a:cubicBezTo>
                      <a:pt x="733927" y="0"/>
                      <a:pt x="783139" y="49213"/>
                      <a:pt x="783139" y="109925"/>
                    </a:cubicBezTo>
                    <a:lnTo>
                      <a:pt x="783139" y="1958480"/>
                    </a:lnTo>
                    <a:cubicBezTo>
                      <a:pt x="783139" y="2019192"/>
                      <a:pt x="733927" y="2068405"/>
                      <a:pt x="673215" y="2068405"/>
                    </a:cubicBezTo>
                    <a:lnTo>
                      <a:pt x="0" y="2068405"/>
                    </a:lnTo>
                    <a:close/>
                  </a:path>
                </a:pathLst>
              </a:custGeom>
              <a:solidFill>
                <a:srgbClr val="999999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8" name="Google Shape;188;p4"/>
          <p:cNvGrpSpPr/>
          <p:nvPr/>
        </p:nvGrpSpPr>
        <p:grpSpPr>
          <a:xfrm>
            <a:off x="1552441" y="4144138"/>
            <a:ext cx="1224747" cy="1933827"/>
            <a:chOff x="8524981" y="0"/>
            <a:chExt cx="3556570" cy="5615682"/>
          </a:xfrm>
        </p:grpSpPr>
        <p:sp>
          <p:nvSpPr>
            <p:cNvPr id="189" name="Google Shape;189;p4"/>
            <p:cNvSpPr/>
            <p:nvPr/>
          </p:nvSpPr>
          <p:spPr>
            <a:xfrm>
              <a:off x="8524981" y="45377"/>
              <a:ext cx="3556570" cy="4984678"/>
            </a:xfrm>
            <a:custGeom>
              <a:avLst/>
              <a:gdLst/>
              <a:ahLst/>
              <a:cxnLst/>
              <a:rect l="l" t="t" r="r" b="b"/>
              <a:pathLst>
                <a:path w="3556570" h="4984678" extrusionOk="0">
                  <a:moveTo>
                    <a:pt x="3414445" y="4984679"/>
                  </a:moveTo>
                  <a:lnTo>
                    <a:pt x="142126" y="4984679"/>
                  </a:lnTo>
                  <a:cubicBezTo>
                    <a:pt x="63357" y="4984679"/>
                    <a:pt x="0" y="4921321"/>
                    <a:pt x="0" y="4842553"/>
                  </a:cubicBezTo>
                  <a:lnTo>
                    <a:pt x="0" y="142126"/>
                  </a:lnTo>
                  <a:cubicBezTo>
                    <a:pt x="0" y="63357"/>
                    <a:pt x="63357" y="0"/>
                    <a:pt x="142126" y="0"/>
                  </a:cubicBezTo>
                  <a:lnTo>
                    <a:pt x="3414445" y="0"/>
                  </a:lnTo>
                  <a:cubicBezTo>
                    <a:pt x="3493213" y="0"/>
                    <a:pt x="3556571" y="63357"/>
                    <a:pt x="3556571" y="142126"/>
                  </a:cubicBezTo>
                  <a:lnTo>
                    <a:pt x="3556571" y="4842553"/>
                  </a:lnTo>
                  <a:cubicBezTo>
                    <a:pt x="3556571" y="4920465"/>
                    <a:pt x="3493213" y="4984679"/>
                    <a:pt x="3414445" y="4984679"/>
                  </a:cubicBezTo>
                  <a:close/>
                </a:path>
              </a:pathLst>
            </a:custGeom>
            <a:solidFill>
              <a:srgbClr val="3232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8524981" y="136132"/>
              <a:ext cx="3556570" cy="4984678"/>
            </a:xfrm>
            <a:custGeom>
              <a:avLst/>
              <a:gdLst/>
              <a:ahLst/>
              <a:cxnLst/>
              <a:rect l="l" t="t" r="r" b="b"/>
              <a:pathLst>
                <a:path w="3556570" h="4984678" extrusionOk="0">
                  <a:moveTo>
                    <a:pt x="3414445" y="4984679"/>
                  </a:moveTo>
                  <a:lnTo>
                    <a:pt x="142126" y="4984679"/>
                  </a:lnTo>
                  <a:cubicBezTo>
                    <a:pt x="63357" y="4984679"/>
                    <a:pt x="0" y="4921322"/>
                    <a:pt x="0" y="4842553"/>
                  </a:cubicBezTo>
                  <a:lnTo>
                    <a:pt x="0" y="142126"/>
                  </a:lnTo>
                  <a:cubicBezTo>
                    <a:pt x="0" y="63357"/>
                    <a:pt x="63357" y="0"/>
                    <a:pt x="142126" y="0"/>
                  </a:cubicBezTo>
                  <a:lnTo>
                    <a:pt x="3414445" y="0"/>
                  </a:lnTo>
                  <a:cubicBezTo>
                    <a:pt x="3493213" y="0"/>
                    <a:pt x="3556571" y="63357"/>
                    <a:pt x="3556571" y="142126"/>
                  </a:cubicBezTo>
                  <a:lnTo>
                    <a:pt x="3556571" y="4842553"/>
                  </a:lnTo>
                  <a:cubicBezTo>
                    <a:pt x="3556571" y="4920465"/>
                    <a:pt x="3493213" y="4984679"/>
                    <a:pt x="3414445" y="4984679"/>
                  </a:cubicBezTo>
                  <a:close/>
                </a:path>
              </a:pathLst>
            </a:custGeom>
            <a:solidFill>
              <a:srgbClr val="5250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911119" y="5125091"/>
              <a:ext cx="2785152" cy="490591"/>
            </a:xfrm>
            <a:custGeom>
              <a:avLst/>
              <a:gdLst/>
              <a:ahLst/>
              <a:cxnLst/>
              <a:rect l="l" t="t" r="r" b="b"/>
              <a:pathLst>
                <a:path w="2785152" h="490591" extrusionOk="0">
                  <a:moveTo>
                    <a:pt x="2682411" y="490591"/>
                  </a:moveTo>
                  <a:lnTo>
                    <a:pt x="101885" y="490591"/>
                  </a:lnTo>
                  <a:cubicBezTo>
                    <a:pt x="45377" y="490591"/>
                    <a:pt x="0" y="445213"/>
                    <a:pt x="0" y="388706"/>
                  </a:cubicBezTo>
                  <a:lnTo>
                    <a:pt x="0" y="0"/>
                  </a:lnTo>
                  <a:lnTo>
                    <a:pt x="2785152" y="0"/>
                  </a:lnTo>
                  <a:lnTo>
                    <a:pt x="2785152" y="388706"/>
                  </a:lnTo>
                  <a:cubicBezTo>
                    <a:pt x="2784296" y="445213"/>
                    <a:pt x="2738918" y="490591"/>
                    <a:pt x="2682411" y="490591"/>
                  </a:cubicBezTo>
                  <a:close/>
                </a:path>
              </a:pathLst>
            </a:custGeom>
            <a:solidFill>
              <a:srgbClr val="E2E7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9001017" y="0"/>
              <a:ext cx="2736350" cy="83905"/>
            </a:xfrm>
            <a:custGeom>
              <a:avLst/>
              <a:gdLst/>
              <a:ahLst/>
              <a:cxnLst/>
              <a:rect l="l" t="t" r="r" b="b"/>
              <a:pathLst>
                <a:path w="2736350" h="83905" extrusionOk="0">
                  <a:moveTo>
                    <a:pt x="0" y="0"/>
                  </a:moveTo>
                  <a:lnTo>
                    <a:pt x="2736351" y="0"/>
                  </a:lnTo>
                  <a:lnTo>
                    <a:pt x="2736351" y="83906"/>
                  </a:lnTo>
                  <a:lnTo>
                    <a:pt x="0" y="83906"/>
                  </a:lnTo>
                  <a:close/>
                </a:path>
              </a:pathLst>
            </a:custGeom>
            <a:solidFill>
              <a:srgbClr val="B1C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9124201" y="684943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5" y="369013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8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49"/>
                    <a:pt x="2207337" y="201202"/>
                  </a:cubicBezTo>
                  <a:cubicBezTo>
                    <a:pt x="2204768" y="265416"/>
                    <a:pt x="2171378" y="313362"/>
                    <a:pt x="2123431" y="353602"/>
                  </a:cubicBezTo>
                  <a:cubicBezTo>
                    <a:pt x="2094322" y="382712"/>
                    <a:pt x="2056650" y="391274"/>
                    <a:pt x="2018121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917" y="391274"/>
                    <a:pt x="137094" y="389562"/>
                    <a:pt x="112265" y="369013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8842596" y="540249"/>
              <a:ext cx="95091" cy="670388"/>
            </a:xfrm>
            <a:custGeom>
              <a:avLst/>
              <a:gdLst/>
              <a:ahLst/>
              <a:cxnLst/>
              <a:rect l="l" t="t" r="r" b="b"/>
              <a:pathLst>
                <a:path w="95091" h="670388" extrusionOk="0">
                  <a:moveTo>
                    <a:pt x="93351" y="339047"/>
                  </a:moveTo>
                  <a:cubicBezTo>
                    <a:pt x="93351" y="435796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39557"/>
                    <a:pt x="93351" y="239730"/>
                    <a:pt x="93351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1470232" y="711485"/>
              <a:ext cx="345076" cy="345040"/>
            </a:xfrm>
            <a:custGeom>
              <a:avLst/>
              <a:gdLst/>
              <a:ahLst/>
              <a:cxnLst/>
              <a:rect l="l" t="t" r="r" b="b"/>
              <a:pathLst>
                <a:path w="345076" h="345040" extrusionOk="0">
                  <a:moveTo>
                    <a:pt x="173812" y="345040"/>
                  </a:moveTo>
                  <a:cubicBezTo>
                    <a:pt x="77064" y="345040"/>
                    <a:pt x="864" y="271409"/>
                    <a:pt x="7" y="177229"/>
                  </a:cubicBezTo>
                  <a:cubicBezTo>
                    <a:pt x="-849" y="75344"/>
                    <a:pt x="72783" y="856"/>
                    <a:pt x="172956" y="0"/>
                  </a:cubicBezTo>
                  <a:cubicBezTo>
                    <a:pt x="267992" y="0"/>
                    <a:pt x="344192" y="74488"/>
                    <a:pt x="345048" y="170380"/>
                  </a:cubicBezTo>
                  <a:cubicBezTo>
                    <a:pt x="346760" y="267128"/>
                    <a:pt x="269704" y="345040"/>
                    <a:pt x="173812" y="345040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9124201" y="1771435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5" y="369014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8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50"/>
                    <a:pt x="2207337" y="201202"/>
                  </a:cubicBezTo>
                  <a:cubicBezTo>
                    <a:pt x="2204768" y="265416"/>
                    <a:pt x="2171378" y="313362"/>
                    <a:pt x="2123431" y="353602"/>
                  </a:cubicBezTo>
                  <a:cubicBezTo>
                    <a:pt x="2094322" y="382712"/>
                    <a:pt x="2056650" y="391274"/>
                    <a:pt x="2018121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917" y="391274"/>
                    <a:pt x="137094" y="389562"/>
                    <a:pt x="112265" y="369014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8842596" y="1626741"/>
              <a:ext cx="95091" cy="670388"/>
            </a:xfrm>
            <a:custGeom>
              <a:avLst/>
              <a:gdLst/>
              <a:ahLst/>
              <a:cxnLst/>
              <a:rect l="l" t="t" r="r" b="b"/>
              <a:pathLst>
                <a:path w="95091" h="670388" extrusionOk="0">
                  <a:moveTo>
                    <a:pt x="93351" y="339047"/>
                  </a:moveTo>
                  <a:cubicBezTo>
                    <a:pt x="93351" y="435795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39557"/>
                    <a:pt x="93351" y="239730"/>
                    <a:pt x="93351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1470232" y="1798833"/>
              <a:ext cx="345076" cy="345040"/>
            </a:xfrm>
            <a:custGeom>
              <a:avLst/>
              <a:gdLst/>
              <a:ahLst/>
              <a:cxnLst/>
              <a:rect l="l" t="t" r="r" b="b"/>
              <a:pathLst>
                <a:path w="345076" h="345040" extrusionOk="0">
                  <a:moveTo>
                    <a:pt x="173812" y="345040"/>
                  </a:moveTo>
                  <a:cubicBezTo>
                    <a:pt x="77064" y="345040"/>
                    <a:pt x="864" y="271409"/>
                    <a:pt x="7" y="177229"/>
                  </a:cubicBezTo>
                  <a:cubicBezTo>
                    <a:pt x="-849" y="75344"/>
                    <a:pt x="72783" y="856"/>
                    <a:pt x="172956" y="0"/>
                  </a:cubicBezTo>
                  <a:cubicBezTo>
                    <a:pt x="267992" y="0"/>
                    <a:pt x="344192" y="74488"/>
                    <a:pt x="345048" y="170380"/>
                  </a:cubicBezTo>
                  <a:cubicBezTo>
                    <a:pt x="346760" y="266272"/>
                    <a:pt x="269704" y="344184"/>
                    <a:pt x="173812" y="345040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9165298" y="2988067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4" y="369014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7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50"/>
                    <a:pt x="2207337" y="201202"/>
                  </a:cubicBezTo>
                  <a:cubicBezTo>
                    <a:pt x="2204768" y="265416"/>
                    <a:pt x="2171377" y="313362"/>
                    <a:pt x="2123431" y="353602"/>
                  </a:cubicBezTo>
                  <a:cubicBezTo>
                    <a:pt x="2094321" y="382712"/>
                    <a:pt x="2056649" y="391274"/>
                    <a:pt x="2018120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060" y="391274"/>
                    <a:pt x="137094" y="389562"/>
                    <a:pt x="112264" y="369014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8882836" y="2843373"/>
              <a:ext cx="95090" cy="670388"/>
            </a:xfrm>
            <a:custGeom>
              <a:avLst/>
              <a:gdLst/>
              <a:ahLst/>
              <a:cxnLst/>
              <a:rect l="l" t="t" r="r" b="b"/>
              <a:pathLst>
                <a:path w="95090" h="670388" extrusionOk="0">
                  <a:moveTo>
                    <a:pt x="93352" y="339047"/>
                  </a:moveTo>
                  <a:cubicBezTo>
                    <a:pt x="93352" y="435795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6"/>
                    <a:pt x="28" y="630148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0"/>
                  </a:cubicBezTo>
                  <a:cubicBezTo>
                    <a:pt x="91639" y="140413"/>
                    <a:pt x="93352" y="239730"/>
                    <a:pt x="93352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510473" y="3015465"/>
              <a:ext cx="345109" cy="345040"/>
            </a:xfrm>
            <a:custGeom>
              <a:avLst/>
              <a:gdLst/>
              <a:ahLst/>
              <a:cxnLst/>
              <a:rect l="l" t="t" r="r" b="b"/>
              <a:pathLst>
                <a:path w="345109" h="345040" extrusionOk="0">
                  <a:moveTo>
                    <a:pt x="173811" y="345040"/>
                  </a:moveTo>
                  <a:cubicBezTo>
                    <a:pt x="77064" y="345040"/>
                    <a:pt x="863" y="271409"/>
                    <a:pt x="7" y="177229"/>
                  </a:cubicBezTo>
                  <a:cubicBezTo>
                    <a:pt x="-849" y="75344"/>
                    <a:pt x="72783" y="856"/>
                    <a:pt x="172955" y="0"/>
                  </a:cubicBezTo>
                  <a:cubicBezTo>
                    <a:pt x="267991" y="0"/>
                    <a:pt x="344191" y="74487"/>
                    <a:pt x="345047" y="170380"/>
                  </a:cubicBezTo>
                  <a:cubicBezTo>
                    <a:pt x="347616" y="266272"/>
                    <a:pt x="270560" y="344184"/>
                    <a:pt x="173811" y="345040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9165298" y="4154184"/>
              <a:ext cx="2207490" cy="391654"/>
            </a:xfrm>
            <a:custGeom>
              <a:avLst/>
              <a:gdLst/>
              <a:ahLst/>
              <a:cxnLst/>
              <a:rect l="l" t="t" r="r" b="b"/>
              <a:pathLst>
                <a:path w="2207490" h="391654" extrusionOk="0">
                  <a:moveTo>
                    <a:pt x="112264" y="369013"/>
                  </a:moveTo>
                  <a:cubicBezTo>
                    <a:pt x="17229" y="304800"/>
                    <a:pt x="-17019" y="231169"/>
                    <a:pt x="7811" y="139557"/>
                  </a:cubicBezTo>
                  <a:cubicBezTo>
                    <a:pt x="28359" y="63357"/>
                    <a:pt x="95997" y="7706"/>
                    <a:pt x="174766" y="1712"/>
                  </a:cubicBezTo>
                  <a:cubicBezTo>
                    <a:pt x="187609" y="856"/>
                    <a:pt x="200451" y="0"/>
                    <a:pt x="213294" y="0"/>
                  </a:cubicBezTo>
                  <a:cubicBezTo>
                    <a:pt x="808339" y="0"/>
                    <a:pt x="1402528" y="0"/>
                    <a:pt x="1997573" y="0"/>
                  </a:cubicBezTo>
                  <a:cubicBezTo>
                    <a:pt x="2126000" y="0"/>
                    <a:pt x="2211618" y="83049"/>
                    <a:pt x="2207337" y="201202"/>
                  </a:cubicBezTo>
                  <a:cubicBezTo>
                    <a:pt x="2204768" y="265416"/>
                    <a:pt x="2171377" y="313362"/>
                    <a:pt x="2123431" y="353602"/>
                  </a:cubicBezTo>
                  <a:cubicBezTo>
                    <a:pt x="2094321" y="382712"/>
                    <a:pt x="2056649" y="391274"/>
                    <a:pt x="2018120" y="391274"/>
                  </a:cubicBezTo>
                  <a:cubicBezTo>
                    <a:pt x="1411090" y="392130"/>
                    <a:pt x="804058" y="391274"/>
                    <a:pt x="197026" y="391274"/>
                  </a:cubicBezTo>
                  <a:cubicBezTo>
                    <a:pt x="167060" y="391274"/>
                    <a:pt x="137094" y="389562"/>
                    <a:pt x="112264" y="369013"/>
                  </a:cubicBezTo>
                  <a:close/>
                </a:path>
              </a:pathLst>
            </a:custGeom>
            <a:solidFill>
              <a:srgbClr val="E7EB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8882836" y="4009489"/>
              <a:ext cx="95090" cy="670388"/>
            </a:xfrm>
            <a:custGeom>
              <a:avLst/>
              <a:gdLst/>
              <a:ahLst/>
              <a:cxnLst/>
              <a:rect l="l" t="t" r="r" b="b"/>
              <a:pathLst>
                <a:path w="95090" h="670388" extrusionOk="0">
                  <a:moveTo>
                    <a:pt x="93352" y="339047"/>
                  </a:moveTo>
                  <a:cubicBezTo>
                    <a:pt x="93352" y="435796"/>
                    <a:pt x="91639" y="532544"/>
                    <a:pt x="94208" y="629292"/>
                  </a:cubicBezTo>
                  <a:cubicBezTo>
                    <a:pt x="95064" y="666964"/>
                    <a:pt x="76228" y="670389"/>
                    <a:pt x="47118" y="670389"/>
                  </a:cubicBezTo>
                  <a:cubicBezTo>
                    <a:pt x="18008" y="670389"/>
                    <a:pt x="-828" y="668677"/>
                    <a:pt x="28" y="630149"/>
                  </a:cubicBezTo>
                  <a:cubicBezTo>
                    <a:pt x="1740" y="434083"/>
                    <a:pt x="1740" y="237162"/>
                    <a:pt x="28" y="41097"/>
                  </a:cubicBezTo>
                  <a:cubicBezTo>
                    <a:pt x="28" y="3425"/>
                    <a:pt x="16296" y="0"/>
                    <a:pt x="47118" y="0"/>
                  </a:cubicBezTo>
                  <a:cubicBezTo>
                    <a:pt x="76228" y="0"/>
                    <a:pt x="95920" y="1712"/>
                    <a:pt x="95064" y="40241"/>
                  </a:cubicBezTo>
                  <a:cubicBezTo>
                    <a:pt x="91639" y="139557"/>
                    <a:pt x="93352" y="239730"/>
                    <a:pt x="93352" y="339047"/>
                  </a:cubicBezTo>
                  <a:close/>
                </a:path>
              </a:pathLst>
            </a:custGeom>
            <a:solidFill>
              <a:srgbClr val="EE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1510473" y="4181581"/>
              <a:ext cx="345109" cy="345040"/>
            </a:xfrm>
            <a:custGeom>
              <a:avLst/>
              <a:gdLst/>
              <a:ahLst/>
              <a:cxnLst/>
              <a:rect l="l" t="t" r="r" b="b"/>
              <a:pathLst>
                <a:path w="345109" h="345040" extrusionOk="0">
                  <a:moveTo>
                    <a:pt x="173811" y="345041"/>
                  </a:moveTo>
                  <a:cubicBezTo>
                    <a:pt x="77064" y="345041"/>
                    <a:pt x="863" y="271409"/>
                    <a:pt x="7" y="177229"/>
                  </a:cubicBezTo>
                  <a:cubicBezTo>
                    <a:pt x="-849" y="75344"/>
                    <a:pt x="72783" y="856"/>
                    <a:pt x="172955" y="0"/>
                  </a:cubicBezTo>
                  <a:cubicBezTo>
                    <a:pt x="267991" y="0"/>
                    <a:pt x="344191" y="74488"/>
                    <a:pt x="345047" y="170380"/>
                  </a:cubicBezTo>
                  <a:cubicBezTo>
                    <a:pt x="347616" y="266272"/>
                    <a:pt x="270560" y="344184"/>
                    <a:pt x="173811" y="345041"/>
                  </a:cubicBezTo>
                  <a:close/>
                </a:path>
              </a:pathLst>
            </a:custGeom>
            <a:solidFill>
              <a:srgbClr val="D7E0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4"/>
          <p:cNvGrpSpPr/>
          <p:nvPr/>
        </p:nvGrpSpPr>
        <p:grpSpPr>
          <a:xfrm>
            <a:off x="5129349" y="3872961"/>
            <a:ext cx="1933302" cy="2220852"/>
            <a:chOff x="3273624" y="505223"/>
            <a:chExt cx="5528499" cy="6350784"/>
          </a:xfrm>
        </p:grpSpPr>
        <p:sp>
          <p:nvSpPr>
            <p:cNvPr id="206" name="Google Shape;206;p4"/>
            <p:cNvSpPr/>
            <p:nvPr/>
          </p:nvSpPr>
          <p:spPr>
            <a:xfrm>
              <a:off x="3273624" y="505223"/>
              <a:ext cx="5528499" cy="5952632"/>
            </a:xfrm>
            <a:custGeom>
              <a:avLst/>
              <a:gdLst/>
              <a:ahLst/>
              <a:cxnLst/>
              <a:rect l="l" t="t" r="r" b="b"/>
              <a:pathLst>
                <a:path w="5528499" h="5952632" extrusionOk="0">
                  <a:moveTo>
                    <a:pt x="5510955" y="5152721"/>
                  </a:moveTo>
                  <a:cubicBezTo>
                    <a:pt x="5462893" y="4990827"/>
                    <a:pt x="5393938" y="4838302"/>
                    <a:pt x="5319175" y="4687838"/>
                  </a:cubicBezTo>
                  <a:cubicBezTo>
                    <a:pt x="5258089" y="4564732"/>
                    <a:pt x="5188760" y="4446216"/>
                    <a:pt x="5122054" y="4326201"/>
                  </a:cubicBezTo>
                  <a:cubicBezTo>
                    <a:pt x="5108282" y="4303903"/>
                    <a:pt x="5094322" y="4281699"/>
                    <a:pt x="5080737" y="4259213"/>
                  </a:cubicBezTo>
                  <a:cubicBezTo>
                    <a:pt x="4910131" y="3976555"/>
                    <a:pt x="4731092" y="3699612"/>
                    <a:pt x="4521792" y="3443467"/>
                  </a:cubicBezTo>
                  <a:cubicBezTo>
                    <a:pt x="4484222" y="3397466"/>
                    <a:pt x="4448714" y="3345563"/>
                    <a:pt x="4394375" y="3320079"/>
                  </a:cubicBezTo>
                  <a:cubicBezTo>
                    <a:pt x="4320174" y="3285321"/>
                    <a:pt x="4247753" y="3245691"/>
                    <a:pt x="4168586" y="3222081"/>
                  </a:cubicBezTo>
                  <a:cubicBezTo>
                    <a:pt x="4131391" y="3211026"/>
                    <a:pt x="4094103" y="3200252"/>
                    <a:pt x="4054192" y="3188541"/>
                  </a:cubicBezTo>
                  <a:cubicBezTo>
                    <a:pt x="4062436" y="3179828"/>
                    <a:pt x="4068339" y="3173551"/>
                    <a:pt x="4074335" y="3167367"/>
                  </a:cubicBezTo>
                  <a:cubicBezTo>
                    <a:pt x="4192851" y="3046509"/>
                    <a:pt x="4293473" y="2912628"/>
                    <a:pt x="4366924" y="2759728"/>
                  </a:cubicBezTo>
                  <a:cubicBezTo>
                    <a:pt x="4432975" y="2622287"/>
                    <a:pt x="4476446" y="2478382"/>
                    <a:pt x="4485347" y="2325201"/>
                  </a:cubicBezTo>
                  <a:cubicBezTo>
                    <a:pt x="4486940" y="2319486"/>
                    <a:pt x="4487595" y="2314427"/>
                    <a:pt x="4487408" y="2309930"/>
                  </a:cubicBezTo>
                  <a:cubicBezTo>
                    <a:pt x="4495090" y="2249594"/>
                    <a:pt x="4493123" y="2188884"/>
                    <a:pt x="4488064" y="2128736"/>
                  </a:cubicBezTo>
                  <a:cubicBezTo>
                    <a:pt x="4473074" y="1950259"/>
                    <a:pt x="4436160" y="1775811"/>
                    <a:pt x="4381540" y="1605298"/>
                  </a:cubicBezTo>
                  <a:cubicBezTo>
                    <a:pt x="4261431" y="1230263"/>
                    <a:pt x="4073960" y="892703"/>
                    <a:pt x="3816036" y="594961"/>
                  </a:cubicBezTo>
                  <a:cubicBezTo>
                    <a:pt x="3661169" y="416204"/>
                    <a:pt x="3486065" y="261055"/>
                    <a:pt x="3278076" y="145818"/>
                  </a:cubicBezTo>
                  <a:cubicBezTo>
                    <a:pt x="3142790" y="70868"/>
                    <a:pt x="2999821" y="17653"/>
                    <a:pt x="2844673" y="4068"/>
                  </a:cubicBezTo>
                  <a:cubicBezTo>
                    <a:pt x="2622350" y="-15420"/>
                    <a:pt x="2415580" y="35734"/>
                    <a:pt x="2221551" y="144132"/>
                  </a:cubicBezTo>
                  <a:cubicBezTo>
                    <a:pt x="1992482" y="272111"/>
                    <a:pt x="1801826" y="444966"/>
                    <a:pt x="1637028" y="646771"/>
                  </a:cubicBezTo>
                  <a:cubicBezTo>
                    <a:pt x="1330854" y="1021900"/>
                    <a:pt x="1126238" y="1445747"/>
                    <a:pt x="1036672" y="1923090"/>
                  </a:cubicBezTo>
                  <a:cubicBezTo>
                    <a:pt x="1022994" y="1996167"/>
                    <a:pt x="1011470" y="2069619"/>
                    <a:pt x="1008940" y="2144195"/>
                  </a:cubicBezTo>
                  <a:cubicBezTo>
                    <a:pt x="1002850" y="2233574"/>
                    <a:pt x="1005661" y="2322859"/>
                    <a:pt x="1019902" y="2411207"/>
                  </a:cubicBezTo>
                  <a:cubicBezTo>
                    <a:pt x="1060938" y="2667164"/>
                    <a:pt x="1176268" y="2887707"/>
                    <a:pt x="1344533" y="3082204"/>
                  </a:cubicBezTo>
                  <a:cubicBezTo>
                    <a:pt x="1379104" y="3122116"/>
                    <a:pt x="1415923" y="3160059"/>
                    <a:pt x="1452181" y="3199315"/>
                  </a:cubicBezTo>
                  <a:cubicBezTo>
                    <a:pt x="1448433" y="3201189"/>
                    <a:pt x="1446185" y="3202969"/>
                    <a:pt x="1443749" y="3203531"/>
                  </a:cubicBezTo>
                  <a:cubicBezTo>
                    <a:pt x="1338911" y="3227515"/>
                    <a:pt x="1247846" y="3286914"/>
                    <a:pt x="1146475" y="3319986"/>
                  </a:cubicBezTo>
                  <a:cubicBezTo>
                    <a:pt x="1136731" y="3323171"/>
                    <a:pt x="1127925" y="3329729"/>
                    <a:pt x="1119305" y="3335725"/>
                  </a:cubicBezTo>
                  <a:cubicBezTo>
                    <a:pt x="1038452" y="3392220"/>
                    <a:pt x="977461" y="3468201"/>
                    <a:pt x="917407" y="3544557"/>
                  </a:cubicBezTo>
                  <a:cubicBezTo>
                    <a:pt x="766662" y="3736150"/>
                    <a:pt x="638215" y="3942733"/>
                    <a:pt x="515202" y="4152690"/>
                  </a:cubicBezTo>
                  <a:cubicBezTo>
                    <a:pt x="475946" y="4219770"/>
                    <a:pt x="437628" y="4287320"/>
                    <a:pt x="398841" y="4354682"/>
                  </a:cubicBezTo>
                  <a:cubicBezTo>
                    <a:pt x="394437" y="4364144"/>
                    <a:pt x="390409" y="4373795"/>
                    <a:pt x="385537" y="4383070"/>
                  </a:cubicBezTo>
                  <a:cubicBezTo>
                    <a:pt x="310961" y="4522853"/>
                    <a:pt x="238540" y="4663760"/>
                    <a:pt x="174550" y="4808790"/>
                  </a:cubicBezTo>
                  <a:cubicBezTo>
                    <a:pt x="109062" y="4957006"/>
                    <a:pt x="49289" y="5107001"/>
                    <a:pt x="11158" y="5265241"/>
                  </a:cubicBezTo>
                  <a:cubicBezTo>
                    <a:pt x="-19666" y="5393126"/>
                    <a:pt x="13593" y="5497963"/>
                    <a:pt x="108219" y="5586592"/>
                  </a:cubicBezTo>
                  <a:cubicBezTo>
                    <a:pt x="139698" y="5616010"/>
                    <a:pt x="172583" y="5643555"/>
                    <a:pt x="208466" y="5667165"/>
                  </a:cubicBezTo>
                  <a:cubicBezTo>
                    <a:pt x="413081" y="5801607"/>
                    <a:pt x="641775" y="5877964"/>
                    <a:pt x="875434" y="5941953"/>
                  </a:cubicBezTo>
                  <a:cubicBezTo>
                    <a:pt x="886489" y="5934458"/>
                    <a:pt x="882461" y="5923028"/>
                    <a:pt x="882461" y="5913003"/>
                  </a:cubicBezTo>
                  <a:cubicBezTo>
                    <a:pt x="882554" y="5316301"/>
                    <a:pt x="882554" y="4719505"/>
                    <a:pt x="882742" y="4122803"/>
                  </a:cubicBezTo>
                  <a:cubicBezTo>
                    <a:pt x="882742" y="4105377"/>
                    <a:pt x="884241" y="4087763"/>
                    <a:pt x="887426" y="4070618"/>
                  </a:cubicBezTo>
                  <a:cubicBezTo>
                    <a:pt x="896420" y="4021338"/>
                    <a:pt x="936332" y="3987236"/>
                    <a:pt x="986642" y="3984800"/>
                  </a:cubicBezTo>
                  <a:cubicBezTo>
                    <a:pt x="1004162" y="3983956"/>
                    <a:pt x="1021682" y="3984331"/>
                    <a:pt x="1039202" y="3984331"/>
                  </a:cubicBezTo>
                  <a:cubicBezTo>
                    <a:pt x="2172271" y="3984331"/>
                    <a:pt x="3305433" y="3984331"/>
                    <a:pt x="4438502" y="3984331"/>
                  </a:cubicBezTo>
                  <a:cubicBezTo>
                    <a:pt x="4456865" y="3984331"/>
                    <a:pt x="4475322" y="3983863"/>
                    <a:pt x="4493685" y="3984987"/>
                  </a:cubicBezTo>
                  <a:cubicBezTo>
                    <a:pt x="4541091" y="3987985"/>
                    <a:pt x="4579785" y="4021994"/>
                    <a:pt x="4589622" y="4068463"/>
                  </a:cubicBezTo>
                  <a:cubicBezTo>
                    <a:pt x="4593463" y="4086545"/>
                    <a:pt x="4594681" y="4104815"/>
                    <a:pt x="4594681" y="4123271"/>
                  </a:cubicBezTo>
                  <a:cubicBezTo>
                    <a:pt x="4594587" y="4719973"/>
                    <a:pt x="4594587" y="5316769"/>
                    <a:pt x="4594681" y="5913472"/>
                  </a:cubicBezTo>
                  <a:cubicBezTo>
                    <a:pt x="4594681" y="5926494"/>
                    <a:pt x="4592058" y="5939704"/>
                    <a:pt x="4596367" y="5952633"/>
                  </a:cubicBezTo>
                  <a:cubicBezTo>
                    <a:pt x="4740180" y="5907757"/>
                    <a:pt x="4879775" y="5851825"/>
                    <a:pt x="5015437" y="5786617"/>
                  </a:cubicBezTo>
                  <a:cubicBezTo>
                    <a:pt x="5153065" y="5720473"/>
                    <a:pt x="5284978" y="5645054"/>
                    <a:pt x="5396936" y="5538811"/>
                  </a:cubicBezTo>
                  <a:cubicBezTo>
                    <a:pt x="5509737" y="5431913"/>
                    <a:pt x="5557144" y="5308525"/>
                    <a:pt x="5510955" y="5152721"/>
                  </a:cubicBezTo>
                  <a:close/>
                  <a:moveTo>
                    <a:pt x="2499712" y="2009752"/>
                  </a:moveTo>
                  <a:cubicBezTo>
                    <a:pt x="2459613" y="2025023"/>
                    <a:pt x="2418391" y="2036640"/>
                    <a:pt x="2376043" y="2043948"/>
                  </a:cubicBezTo>
                  <a:cubicBezTo>
                    <a:pt x="2295190" y="2057907"/>
                    <a:pt x="2231388" y="2028958"/>
                    <a:pt x="2188573" y="1958972"/>
                  </a:cubicBezTo>
                  <a:cubicBezTo>
                    <a:pt x="2179016" y="1943327"/>
                    <a:pt x="2170397" y="1927025"/>
                    <a:pt x="2164307" y="1909599"/>
                  </a:cubicBezTo>
                  <a:cubicBezTo>
                    <a:pt x="2159904" y="1897044"/>
                    <a:pt x="2154564" y="1885052"/>
                    <a:pt x="2148661" y="1873341"/>
                  </a:cubicBezTo>
                  <a:cubicBezTo>
                    <a:pt x="2154283" y="1872592"/>
                    <a:pt x="2159904" y="1871842"/>
                    <a:pt x="2165525" y="1871186"/>
                  </a:cubicBezTo>
                  <a:cubicBezTo>
                    <a:pt x="2225205" y="1864066"/>
                    <a:pt x="2284884" y="1857039"/>
                    <a:pt x="2344564" y="1849919"/>
                  </a:cubicBezTo>
                  <a:cubicBezTo>
                    <a:pt x="2406305" y="1842611"/>
                    <a:pt x="2468139" y="1835304"/>
                    <a:pt x="2530067" y="1829495"/>
                  </a:cubicBezTo>
                  <a:cubicBezTo>
                    <a:pt x="2529411" y="1835491"/>
                    <a:pt x="2531379" y="1841393"/>
                    <a:pt x="2535688" y="1847483"/>
                  </a:cubicBezTo>
                  <a:cubicBezTo>
                    <a:pt x="2541216" y="1855353"/>
                    <a:pt x="2545994" y="1863691"/>
                    <a:pt x="2550585" y="1872217"/>
                  </a:cubicBezTo>
                  <a:cubicBezTo>
                    <a:pt x="2584688" y="1936581"/>
                    <a:pt x="2567355" y="1984081"/>
                    <a:pt x="2499712" y="2009752"/>
                  </a:cubicBezTo>
                  <a:close/>
                  <a:moveTo>
                    <a:pt x="3221020" y="2044417"/>
                  </a:moveTo>
                  <a:cubicBezTo>
                    <a:pt x="3140354" y="2051537"/>
                    <a:pt x="3065122" y="2029988"/>
                    <a:pt x="2995043" y="1990920"/>
                  </a:cubicBezTo>
                  <a:cubicBezTo>
                    <a:pt x="2967499" y="1975555"/>
                    <a:pt x="2959348" y="1949416"/>
                    <a:pt x="2963189" y="1918968"/>
                  </a:cubicBezTo>
                  <a:cubicBezTo>
                    <a:pt x="2966375" y="1894046"/>
                    <a:pt x="2977336" y="1872217"/>
                    <a:pt x="2990640" y="1851512"/>
                  </a:cubicBezTo>
                  <a:cubicBezTo>
                    <a:pt x="2994387" y="1845609"/>
                    <a:pt x="2997760" y="1839707"/>
                    <a:pt x="2998791" y="1833711"/>
                  </a:cubicBezTo>
                  <a:cubicBezTo>
                    <a:pt x="3063998" y="1841487"/>
                    <a:pt x="3129018" y="1851324"/>
                    <a:pt x="3193944" y="1861068"/>
                  </a:cubicBezTo>
                  <a:cubicBezTo>
                    <a:pt x="3246878" y="1869032"/>
                    <a:pt x="3299812" y="1876995"/>
                    <a:pt x="3352746" y="1885052"/>
                  </a:cubicBezTo>
                  <a:cubicBezTo>
                    <a:pt x="3360991" y="1886270"/>
                    <a:pt x="3369048" y="1887676"/>
                    <a:pt x="3377199" y="1888987"/>
                  </a:cubicBezTo>
                  <a:cubicBezTo>
                    <a:pt x="3360147" y="1917562"/>
                    <a:pt x="3348717" y="1949229"/>
                    <a:pt x="3328574" y="1976305"/>
                  </a:cubicBezTo>
                  <a:cubicBezTo>
                    <a:pt x="3301124" y="2013031"/>
                    <a:pt x="3266928" y="2040294"/>
                    <a:pt x="3221020" y="20444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4137206" y="4476063"/>
              <a:ext cx="3744931" cy="2379944"/>
            </a:xfrm>
            <a:custGeom>
              <a:avLst/>
              <a:gdLst/>
              <a:ahLst/>
              <a:cxnLst/>
              <a:rect l="l" t="t" r="r" b="b"/>
              <a:pathLst>
                <a:path w="3744931" h="2379944" extrusionOk="0">
                  <a:moveTo>
                    <a:pt x="3739250" y="2062740"/>
                  </a:moveTo>
                  <a:cubicBezTo>
                    <a:pt x="3738126" y="2138721"/>
                    <a:pt x="3717046" y="2167859"/>
                    <a:pt x="3644062" y="2189407"/>
                  </a:cubicBezTo>
                  <a:cubicBezTo>
                    <a:pt x="3634975" y="2192124"/>
                    <a:pt x="3631602" y="2195590"/>
                    <a:pt x="3630478" y="2204959"/>
                  </a:cubicBezTo>
                  <a:cubicBezTo>
                    <a:pt x="3624294" y="2256676"/>
                    <a:pt x="3626636" y="2259674"/>
                    <a:pt x="3678259" y="2259861"/>
                  </a:cubicBezTo>
                  <a:cubicBezTo>
                    <a:pt x="3689595" y="2259954"/>
                    <a:pt x="3701400" y="2259205"/>
                    <a:pt x="3712174" y="2261828"/>
                  </a:cubicBezTo>
                  <a:cubicBezTo>
                    <a:pt x="3736439" y="2267731"/>
                    <a:pt x="3743841" y="2291903"/>
                    <a:pt x="3738781" y="2341464"/>
                  </a:cubicBezTo>
                  <a:cubicBezTo>
                    <a:pt x="3736439" y="2364792"/>
                    <a:pt x="3725384" y="2378939"/>
                    <a:pt x="3700744" y="2379689"/>
                  </a:cubicBezTo>
                  <a:cubicBezTo>
                    <a:pt x="3694654" y="2379876"/>
                    <a:pt x="3688471" y="2379782"/>
                    <a:pt x="3682381" y="2379782"/>
                  </a:cubicBezTo>
                  <a:cubicBezTo>
                    <a:pt x="2483917" y="2379782"/>
                    <a:pt x="1257254" y="2379782"/>
                    <a:pt x="58790" y="2379782"/>
                  </a:cubicBezTo>
                  <a:cubicBezTo>
                    <a:pt x="38553" y="2379782"/>
                    <a:pt x="14569" y="2383155"/>
                    <a:pt x="7074" y="2359171"/>
                  </a:cubicBezTo>
                  <a:cubicBezTo>
                    <a:pt x="-1826" y="2330877"/>
                    <a:pt x="-4262" y="2300522"/>
                    <a:pt x="11290" y="2272603"/>
                  </a:cubicBezTo>
                  <a:cubicBezTo>
                    <a:pt x="16255" y="2263796"/>
                    <a:pt x="26374" y="2260798"/>
                    <a:pt x="36305" y="2260142"/>
                  </a:cubicBezTo>
                  <a:cubicBezTo>
                    <a:pt x="45861" y="2259486"/>
                    <a:pt x="55605" y="2259767"/>
                    <a:pt x="65161" y="2259580"/>
                  </a:cubicBezTo>
                  <a:cubicBezTo>
                    <a:pt x="115472" y="2258456"/>
                    <a:pt x="109382" y="2268667"/>
                    <a:pt x="110694" y="2212829"/>
                  </a:cubicBezTo>
                  <a:cubicBezTo>
                    <a:pt x="111068" y="2196528"/>
                    <a:pt x="105260" y="2190812"/>
                    <a:pt x="89332" y="2187346"/>
                  </a:cubicBezTo>
                  <a:cubicBezTo>
                    <a:pt x="37054" y="2176104"/>
                    <a:pt x="7261" y="2142095"/>
                    <a:pt x="3233" y="2088879"/>
                  </a:cubicBezTo>
                  <a:cubicBezTo>
                    <a:pt x="984" y="2059274"/>
                    <a:pt x="5481" y="1940195"/>
                    <a:pt x="5481" y="1924362"/>
                  </a:cubicBezTo>
                  <a:cubicBezTo>
                    <a:pt x="5481" y="1331127"/>
                    <a:pt x="5388" y="737891"/>
                    <a:pt x="5575" y="144655"/>
                  </a:cubicBezTo>
                  <a:cubicBezTo>
                    <a:pt x="5575" y="102308"/>
                    <a:pt x="13726" y="62959"/>
                    <a:pt x="47173" y="32510"/>
                  </a:cubicBezTo>
                  <a:cubicBezTo>
                    <a:pt x="68159" y="13397"/>
                    <a:pt x="92049" y="2529"/>
                    <a:pt x="120250" y="656"/>
                  </a:cubicBezTo>
                  <a:cubicBezTo>
                    <a:pt x="129900" y="0"/>
                    <a:pt x="139550" y="281"/>
                    <a:pt x="149200" y="281"/>
                  </a:cubicBezTo>
                  <a:cubicBezTo>
                    <a:pt x="1299788" y="281"/>
                    <a:pt x="2450471" y="281"/>
                    <a:pt x="3601059" y="0"/>
                  </a:cubicBezTo>
                  <a:cubicBezTo>
                    <a:pt x="3638066" y="0"/>
                    <a:pt x="3672356" y="4497"/>
                    <a:pt x="3701212" y="30542"/>
                  </a:cubicBezTo>
                  <a:cubicBezTo>
                    <a:pt x="3730631" y="57056"/>
                    <a:pt x="3741780" y="90971"/>
                    <a:pt x="3744496" y="128822"/>
                  </a:cubicBezTo>
                  <a:cubicBezTo>
                    <a:pt x="3745152" y="137535"/>
                    <a:pt x="3744871" y="146341"/>
                    <a:pt x="3744871" y="155148"/>
                  </a:cubicBezTo>
                  <a:cubicBezTo>
                    <a:pt x="3744871" y="743980"/>
                    <a:pt x="3744965" y="1332813"/>
                    <a:pt x="3744778" y="1921645"/>
                  </a:cubicBezTo>
                  <a:cubicBezTo>
                    <a:pt x="3744590" y="1942538"/>
                    <a:pt x="3739625" y="2035758"/>
                    <a:pt x="3739250" y="206274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282565" y="505316"/>
              <a:ext cx="3483726" cy="2325200"/>
            </a:xfrm>
            <a:custGeom>
              <a:avLst/>
              <a:gdLst/>
              <a:ahLst/>
              <a:cxnLst/>
              <a:rect l="l" t="t" r="r" b="b"/>
              <a:pathLst>
                <a:path w="3483726" h="2325200" extrusionOk="0">
                  <a:moveTo>
                    <a:pt x="3476594" y="2325201"/>
                  </a:moveTo>
                  <a:cubicBezTo>
                    <a:pt x="3475657" y="2320985"/>
                    <a:pt x="3475938" y="2313959"/>
                    <a:pt x="3473596" y="2312928"/>
                  </a:cubicBezTo>
                  <a:cubicBezTo>
                    <a:pt x="3383093" y="2273485"/>
                    <a:pt x="3301865" y="2216897"/>
                    <a:pt x="3213423" y="2173613"/>
                  </a:cubicBezTo>
                  <a:cubicBezTo>
                    <a:pt x="3072609" y="2104565"/>
                    <a:pt x="2929734" y="2040950"/>
                    <a:pt x="2780863" y="1990827"/>
                  </a:cubicBezTo>
                  <a:cubicBezTo>
                    <a:pt x="2636208" y="1942109"/>
                    <a:pt x="2495206" y="1907725"/>
                    <a:pt x="2343806" y="1884959"/>
                  </a:cubicBezTo>
                  <a:cubicBezTo>
                    <a:pt x="2290872" y="1876995"/>
                    <a:pt x="2237938" y="1869031"/>
                    <a:pt x="2185004" y="1860974"/>
                  </a:cubicBezTo>
                  <a:cubicBezTo>
                    <a:pt x="2052622" y="1841019"/>
                    <a:pt x="1919865" y="1821063"/>
                    <a:pt x="1786078" y="1817878"/>
                  </a:cubicBezTo>
                  <a:cubicBezTo>
                    <a:pt x="1635427" y="1814317"/>
                    <a:pt x="1485244" y="1832118"/>
                    <a:pt x="1335624" y="1849825"/>
                  </a:cubicBezTo>
                  <a:cubicBezTo>
                    <a:pt x="1275944" y="1856946"/>
                    <a:pt x="1216264" y="1863972"/>
                    <a:pt x="1156585" y="1871093"/>
                  </a:cubicBezTo>
                  <a:cubicBezTo>
                    <a:pt x="881796" y="1903696"/>
                    <a:pt x="616471" y="1980146"/>
                    <a:pt x="356391" y="2073273"/>
                  </a:cubicBezTo>
                  <a:cubicBezTo>
                    <a:pt x="246776" y="2112528"/>
                    <a:pt x="139127" y="2156843"/>
                    <a:pt x="32604" y="2203968"/>
                  </a:cubicBezTo>
                  <a:cubicBezTo>
                    <a:pt x="6465" y="2215492"/>
                    <a:pt x="5247" y="2214087"/>
                    <a:pt x="4591" y="2185511"/>
                  </a:cubicBezTo>
                  <a:cubicBezTo>
                    <a:pt x="4310" y="2171552"/>
                    <a:pt x="6090" y="2157405"/>
                    <a:pt x="0" y="2144101"/>
                  </a:cubicBezTo>
                  <a:cubicBezTo>
                    <a:pt x="2530" y="2069525"/>
                    <a:pt x="14053" y="1996073"/>
                    <a:pt x="27732" y="1922996"/>
                  </a:cubicBezTo>
                  <a:cubicBezTo>
                    <a:pt x="117298" y="1445653"/>
                    <a:pt x="321914" y="1021806"/>
                    <a:pt x="628088" y="646771"/>
                  </a:cubicBezTo>
                  <a:cubicBezTo>
                    <a:pt x="792792" y="444966"/>
                    <a:pt x="983542" y="272111"/>
                    <a:pt x="1212610" y="144132"/>
                  </a:cubicBezTo>
                  <a:cubicBezTo>
                    <a:pt x="1406639" y="35734"/>
                    <a:pt x="1613504" y="-15419"/>
                    <a:pt x="1835733" y="4068"/>
                  </a:cubicBezTo>
                  <a:cubicBezTo>
                    <a:pt x="1990881" y="17653"/>
                    <a:pt x="2133850" y="70868"/>
                    <a:pt x="2269136" y="145818"/>
                  </a:cubicBezTo>
                  <a:cubicBezTo>
                    <a:pt x="2477125" y="261055"/>
                    <a:pt x="2652228" y="416204"/>
                    <a:pt x="2807095" y="594961"/>
                  </a:cubicBezTo>
                  <a:cubicBezTo>
                    <a:pt x="3065020" y="892703"/>
                    <a:pt x="3252491" y="1230357"/>
                    <a:pt x="3372600" y="1605298"/>
                  </a:cubicBezTo>
                  <a:cubicBezTo>
                    <a:pt x="3427220" y="1775811"/>
                    <a:pt x="3464133" y="1950260"/>
                    <a:pt x="3479123" y="2128736"/>
                  </a:cubicBezTo>
                  <a:cubicBezTo>
                    <a:pt x="3484651" y="2193943"/>
                    <a:pt x="3486712" y="2259900"/>
                    <a:pt x="3476594" y="232520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251959" y="6666774"/>
              <a:ext cx="3513514" cy="68610"/>
            </a:xfrm>
            <a:custGeom>
              <a:avLst/>
              <a:gdLst/>
              <a:ahLst/>
              <a:cxnLst/>
              <a:rect l="l" t="t" r="r" b="b"/>
              <a:pathLst>
                <a:path w="3513514" h="68610" extrusionOk="0">
                  <a:moveTo>
                    <a:pt x="1759346" y="68587"/>
                  </a:moveTo>
                  <a:cubicBezTo>
                    <a:pt x="1201150" y="68587"/>
                    <a:pt x="624216" y="68587"/>
                    <a:pt x="65926" y="68587"/>
                  </a:cubicBezTo>
                  <a:cubicBezTo>
                    <a:pt x="55432" y="68587"/>
                    <a:pt x="44846" y="68681"/>
                    <a:pt x="34353" y="68494"/>
                  </a:cubicBezTo>
                  <a:cubicBezTo>
                    <a:pt x="3810" y="67932"/>
                    <a:pt x="1374" y="63997"/>
                    <a:pt x="63" y="32892"/>
                  </a:cubicBezTo>
                  <a:cubicBezTo>
                    <a:pt x="-968" y="6847"/>
                    <a:pt x="10743" y="-273"/>
                    <a:pt x="34821" y="8"/>
                  </a:cubicBezTo>
                  <a:cubicBezTo>
                    <a:pt x="104900" y="945"/>
                    <a:pt x="193810" y="289"/>
                    <a:pt x="263889" y="289"/>
                  </a:cubicBezTo>
                  <a:cubicBezTo>
                    <a:pt x="1322476" y="289"/>
                    <a:pt x="2390432" y="289"/>
                    <a:pt x="3449018" y="289"/>
                  </a:cubicBezTo>
                  <a:cubicBezTo>
                    <a:pt x="3456888" y="289"/>
                    <a:pt x="3464758" y="289"/>
                    <a:pt x="3472721" y="289"/>
                  </a:cubicBezTo>
                  <a:cubicBezTo>
                    <a:pt x="3507292" y="570"/>
                    <a:pt x="3521721" y="22868"/>
                    <a:pt x="3508885" y="55565"/>
                  </a:cubicBezTo>
                  <a:cubicBezTo>
                    <a:pt x="3505512" y="64184"/>
                    <a:pt x="3499048" y="67557"/>
                    <a:pt x="3490710" y="67932"/>
                  </a:cubicBezTo>
                  <a:cubicBezTo>
                    <a:pt x="3480217" y="68494"/>
                    <a:pt x="3469723" y="68494"/>
                    <a:pt x="3459137" y="68494"/>
                  </a:cubicBezTo>
                  <a:cubicBezTo>
                    <a:pt x="2895694" y="68587"/>
                    <a:pt x="2322882" y="68587"/>
                    <a:pt x="1759346" y="6858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170753" y="2586365"/>
              <a:ext cx="1736026" cy="961502"/>
            </a:xfrm>
            <a:custGeom>
              <a:avLst/>
              <a:gdLst/>
              <a:ahLst/>
              <a:cxnLst/>
              <a:rect l="l" t="t" r="r" b="b"/>
              <a:pathLst>
                <a:path w="1736026" h="961502" extrusionOk="0">
                  <a:moveTo>
                    <a:pt x="1736027" y="0"/>
                  </a:moveTo>
                  <a:cubicBezTo>
                    <a:pt x="1714759" y="293245"/>
                    <a:pt x="1615262" y="544799"/>
                    <a:pt x="1402496" y="744449"/>
                  </a:cubicBezTo>
                  <a:cubicBezTo>
                    <a:pt x="1277702" y="861466"/>
                    <a:pt x="1130049" y="935199"/>
                    <a:pt x="959349" y="955623"/>
                  </a:cubicBezTo>
                  <a:cubicBezTo>
                    <a:pt x="753140" y="980357"/>
                    <a:pt x="566326" y="926673"/>
                    <a:pt x="401434" y="801693"/>
                  </a:cubicBezTo>
                  <a:cubicBezTo>
                    <a:pt x="192696" y="643547"/>
                    <a:pt x="75023" y="428812"/>
                    <a:pt x="21339" y="175853"/>
                  </a:cubicBezTo>
                  <a:cubicBezTo>
                    <a:pt x="10940" y="126948"/>
                    <a:pt x="5225" y="77387"/>
                    <a:pt x="822" y="27638"/>
                  </a:cubicBezTo>
                  <a:cubicBezTo>
                    <a:pt x="259" y="20986"/>
                    <a:pt x="-1895" y="13959"/>
                    <a:pt x="4288" y="6183"/>
                  </a:cubicBezTo>
                  <a:cubicBezTo>
                    <a:pt x="32957" y="25858"/>
                    <a:pt x="63124" y="43472"/>
                    <a:pt x="89919" y="65395"/>
                  </a:cubicBezTo>
                  <a:cubicBezTo>
                    <a:pt x="202346" y="157584"/>
                    <a:pt x="327045" y="162550"/>
                    <a:pt x="459333" y="121233"/>
                  </a:cubicBezTo>
                  <a:cubicBezTo>
                    <a:pt x="543747" y="94907"/>
                    <a:pt x="628628" y="70173"/>
                    <a:pt x="712854" y="43378"/>
                  </a:cubicBezTo>
                  <a:cubicBezTo>
                    <a:pt x="833151" y="5153"/>
                    <a:pt x="950729" y="18363"/>
                    <a:pt x="1069058" y="54995"/>
                  </a:cubicBezTo>
                  <a:cubicBezTo>
                    <a:pt x="1175114" y="87786"/>
                    <a:pt x="1281169" y="121795"/>
                    <a:pt x="1392565" y="133600"/>
                  </a:cubicBezTo>
                  <a:cubicBezTo>
                    <a:pt x="1475573" y="142407"/>
                    <a:pt x="1552959" y="129946"/>
                    <a:pt x="1621820" y="78979"/>
                  </a:cubicBezTo>
                  <a:cubicBezTo>
                    <a:pt x="1657610" y="52653"/>
                    <a:pt x="1694897" y="28388"/>
                    <a:pt x="1736027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5411699" y="2328614"/>
              <a:ext cx="443360" cy="236234"/>
            </a:xfrm>
            <a:custGeom>
              <a:avLst/>
              <a:gdLst/>
              <a:ahLst/>
              <a:cxnLst/>
              <a:rect l="l" t="t" r="r" b="b"/>
              <a:pathLst>
                <a:path w="443360" h="236234" extrusionOk="0">
                  <a:moveTo>
                    <a:pt x="0" y="47139"/>
                  </a:moveTo>
                  <a:cubicBezTo>
                    <a:pt x="65020" y="29713"/>
                    <a:pt x="132101" y="24935"/>
                    <a:pt x="198526" y="16597"/>
                  </a:cubicBezTo>
                  <a:cubicBezTo>
                    <a:pt x="255582" y="9383"/>
                    <a:pt x="313013" y="5822"/>
                    <a:pt x="370351" y="763"/>
                  </a:cubicBezTo>
                  <a:cubicBezTo>
                    <a:pt x="380750" y="-174"/>
                    <a:pt x="391337" y="-1392"/>
                    <a:pt x="400799" y="4886"/>
                  </a:cubicBezTo>
                  <a:cubicBezTo>
                    <a:pt x="424690" y="37021"/>
                    <a:pt x="444177" y="70561"/>
                    <a:pt x="443334" y="112628"/>
                  </a:cubicBezTo>
                  <a:cubicBezTo>
                    <a:pt x="442866" y="139235"/>
                    <a:pt x="434059" y="161439"/>
                    <a:pt x="411105" y="174930"/>
                  </a:cubicBezTo>
                  <a:cubicBezTo>
                    <a:pt x="335217" y="219339"/>
                    <a:pt x="253146" y="242199"/>
                    <a:pt x="165079" y="234891"/>
                  </a:cubicBezTo>
                  <a:cubicBezTo>
                    <a:pt x="123294" y="231424"/>
                    <a:pt x="89941" y="207346"/>
                    <a:pt x="62959" y="175492"/>
                  </a:cubicBezTo>
                  <a:cubicBezTo>
                    <a:pt x="31198" y="138111"/>
                    <a:pt x="9650" y="95482"/>
                    <a:pt x="0" y="47139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6220040" y="2333031"/>
              <a:ext cx="440058" cy="233348"/>
            </a:xfrm>
            <a:custGeom>
              <a:avLst/>
              <a:gdLst/>
              <a:ahLst/>
              <a:cxnLst/>
              <a:rect l="l" t="t" r="r" b="b"/>
              <a:pathLst>
                <a:path w="440058" h="233348" extrusionOk="0">
                  <a:moveTo>
                    <a:pt x="44412" y="0"/>
                  </a:moveTo>
                  <a:cubicBezTo>
                    <a:pt x="170048" y="7308"/>
                    <a:pt x="294186" y="25952"/>
                    <a:pt x="417667" y="49561"/>
                  </a:cubicBezTo>
                  <a:cubicBezTo>
                    <a:pt x="426474" y="51248"/>
                    <a:pt x="437716" y="51154"/>
                    <a:pt x="440058" y="63802"/>
                  </a:cubicBezTo>
                  <a:cubicBezTo>
                    <a:pt x="430877" y="92283"/>
                    <a:pt x="418416" y="119172"/>
                    <a:pt x="402021" y="144280"/>
                  </a:cubicBezTo>
                  <a:cubicBezTo>
                    <a:pt x="359205" y="209769"/>
                    <a:pt x="299900" y="241623"/>
                    <a:pt x="221296" y="231504"/>
                  </a:cubicBezTo>
                  <a:cubicBezTo>
                    <a:pt x="166394" y="224478"/>
                    <a:pt x="112617" y="211455"/>
                    <a:pt x="62400" y="187471"/>
                  </a:cubicBezTo>
                  <a:cubicBezTo>
                    <a:pt x="1784" y="158521"/>
                    <a:pt x="-13113" y="118891"/>
                    <a:pt x="10965" y="56119"/>
                  </a:cubicBezTo>
                  <a:cubicBezTo>
                    <a:pt x="18835" y="35414"/>
                    <a:pt x="31389" y="17613"/>
                    <a:pt x="44412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4"/>
          <p:cNvGrpSpPr/>
          <p:nvPr/>
        </p:nvGrpSpPr>
        <p:grpSpPr>
          <a:xfrm>
            <a:off x="9155149" y="3691746"/>
            <a:ext cx="1991426" cy="2124812"/>
            <a:chOff x="5975859" y="4398586"/>
            <a:chExt cx="945247" cy="1008560"/>
          </a:xfrm>
        </p:grpSpPr>
        <p:sp>
          <p:nvSpPr>
            <p:cNvPr id="214" name="Google Shape;214;p4"/>
            <p:cNvSpPr/>
            <p:nvPr/>
          </p:nvSpPr>
          <p:spPr>
            <a:xfrm>
              <a:off x="6008914" y="4398586"/>
              <a:ext cx="870857" cy="32722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6008914" y="4824426"/>
              <a:ext cx="870857" cy="824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5975859" y="5324721"/>
              <a:ext cx="945247" cy="824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6045834" y="5262308"/>
              <a:ext cx="795423" cy="624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" name="Google Shape;218;p4"/>
            <p:cNvGrpSpPr/>
            <p:nvPr/>
          </p:nvGrpSpPr>
          <p:grpSpPr>
            <a:xfrm>
              <a:off x="6071520" y="4894929"/>
              <a:ext cx="750468" cy="367550"/>
              <a:chOff x="6071520" y="4894929"/>
              <a:chExt cx="750468" cy="367550"/>
            </a:xfrm>
          </p:grpSpPr>
          <p:sp>
            <p:nvSpPr>
              <p:cNvPr id="219" name="Google Shape;219;p4"/>
              <p:cNvSpPr/>
              <p:nvPr/>
            </p:nvSpPr>
            <p:spPr>
              <a:xfrm>
                <a:off x="6071520" y="4894929"/>
                <a:ext cx="76854" cy="3675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6239924" y="4894929"/>
                <a:ext cx="76854" cy="3675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6408328" y="4894929"/>
                <a:ext cx="76854" cy="3675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6576732" y="4894929"/>
                <a:ext cx="76854" cy="3675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6745134" y="4894929"/>
                <a:ext cx="76854" cy="3675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4" name="Google Shape;224;p4"/>
          <p:cNvGrpSpPr/>
          <p:nvPr/>
        </p:nvGrpSpPr>
        <p:grpSpPr>
          <a:xfrm>
            <a:off x="9232286" y="1751959"/>
            <a:ext cx="2128669" cy="1146890"/>
            <a:chOff x="9075380" y="1703389"/>
            <a:chExt cx="2128669" cy="1146890"/>
          </a:xfrm>
        </p:grpSpPr>
        <p:sp>
          <p:nvSpPr>
            <p:cNvPr id="225" name="Google Shape;225;p4"/>
            <p:cNvSpPr/>
            <p:nvPr/>
          </p:nvSpPr>
          <p:spPr>
            <a:xfrm flipH="1">
              <a:off x="9075380" y="1703389"/>
              <a:ext cx="2128669" cy="1146890"/>
            </a:xfrm>
            <a:custGeom>
              <a:avLst/>
              <a:gdLst/>
              <a:ahLst/>
              <a:cxnLst/>
              <a:rect l="l" t="t" r="r" b="b"/>
              <a:pathLst>
                <a:path w="1872168" h="1008693" extrusionOk="0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10273479" y="1862350"/>
              <a:ext cx="306166" cy="306132"/>
            </a:xfrm>
            <a:custGeom>
              <a:avLst/>
              <a:gdLst/>
              <a:ahLst/>
              <a:cxnLst/>
              <a:rect l="l" t="t" r="r" b="b"/>
              <a:pathLst>
                <a:path w="3888432" h="3960440" extrusionOk="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0592216" y="2460350"/>
              <a:ext cx="306132" cy="306132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3160999" y="1374274"/>
                  </a:moveTo>
                  <a:lnTo>
                    <a:pt x="3155132" y="1419362"/>
                  </a:lnTo>
                  <a:lnTo>
                    <a:pt x="3160999" y="1374274"/>
                  </a:lnTo>
                  <a:close/>
                  <a:moveTo>
                    <a:pt x="2496208" y="770986"/>
                  </a:moveTo>
                  <a:cubicBezTo>
                    <a:pt x="2113414" y="770986"/>
                    <a:pt x="1929581" y="1106902"/>
                    <a:pt x="1921633" y="1292845"/>
                  </a:cubicBezTo>
                  <a:cubicBezTo>
                    <a:pt x="1914712" y="1454769"/>
                    <a:pt x="1928136" y="1522392"/>
                    <a:pt x="1942445" y="1570340"/>
                  </a:cubicBezTo>
                  <a:cubicBezTo>
                    <a:pt x="1547199" y="1510736"/>
                    <a:pt x="1237189" y="1330681"/>
                    <a:pt x="815277" y="836121"/>
                  </a:cubicBezTo>
                  <a:cubicBezTo>
                    <a:pt x="618819" y="1229038"/>
                    <a:pt x="733086" y="1558961"/>
                    <a:pt x="965659" y="1735195"/>
                  </a:cubicBezTo>
                  <a:cubicBezTo>
                    <a:pt x="864541" y="1716416"/>
                    <a:pt x="662904" y="1695759"/>
                    <a:pt x="570453" y="1629310"/>
                  </a:cubicBezTo>
                  <a:cubicBezTo>
                    <a:pt x="597898" y="2016450"/>
                    <a:pt x="990931" y="2177657"/>
                    <a:pt x="1196057" y="2257108"/>
                  </a:cubicBezTo>
                  <a:cubicBezTo>
                    <a:pt x="1113718" y="2275887"/>
                    <a:pt x="943857" y="2321380"/>
                    <a:pt x="813848" y="2296824"/>
                  </a:cubicBezTo>
                  <a:cubicBezTo>
                    <a:pt x="926523" y="2634848"/>
                    <a:pt x="1326064" y="2611755"/>
                    <a:pt x="1486410" y="2607420"/>
                  </a:cubicBezTo>
                  <a:cubicBezTo>
                    <a:pt x="1297174" y="2749708"/>
                    <a:pt x="1000058" y="2795794"/>
                    <a:pt x="489408" y="2829018"/>
                  </a:cubicBezTo>
                  <a:cubicBezTo>
                    <a:pt x="914827" y="3139596"/>
                    <a:pt x="1734874" y="3242281"/>
                    <a:pt x="2062787" y="3146219"/>
                  </a:cubicBezTo>
                  <a:cubicBezTo>
                    <a:pt x="2763394" y="2903535"/>
                    <a:pt x="2915370" y="2621267"/>
                    <a:pt x="3074271" y="2105563"/>
                  </a:cubicBezTo>
                  <a:cubicBezTo>
                    <a:pt x="3173740" y="1733406"/>
                    <a:pt x="3145310" y="1648999"/>
                    <a:pt x="3207849" y="1493166"/>
                  </a:cubicBezTo>
                  <a:cubicBezTo>
                    <a:pt x="3270388" y="1337333"/>
                    <a:pt x="3414210" y="1276468"/>
                    <a:pt x="3449507" y="1170564"/>
                  </a:cubicBezTo>
                  <a:cubicBezTo>
                    <a:pt x="3349883" y="1192977"/>
                    <a:pt x="3252716" y="1239516"/>
                    <a:pt x="3140091" y="1227260"/>
                  </a:cubicBezTo>
                  <a:cubicBezTo>
                    <a:pt x="3219995" y="1183499"/>
                    <a:pt x="3274317" y="996523"/>
                    <a:pt x="3324107" y="851504"/>
                  </a:cubicBezTo>
                  <a:cubicBezTo>
                    <a:pt x="3215037" y="921165"/>
                    <a:pt x="3152155" y="998691"/>
                    <a:pt x="2995677" y="1008938"/>
                  </a:cubicBezTo>
                  <a:cubicBezTo>
                    <a:pt x="2884471" y="881691"/>
                    <a:pt x="2678487" y="770986"/>
                    <a:pt x="2496208" y="77098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9789933" y="2123768"/>
              <a:ext cx="306132" cy="306132"/>
            </a:xfrm>
            <a:custGeom>
              <a:avLst/>
              <a:gdLst/>
              <a:ahLst/>
              <a:cxnLst/>
              <a:rect l="l" t="t" r="r" b="b"/>
              <a:pathLst>
                <a:path w="3960000" h="3960000" extrusionOk="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 txBox="1"/>
            <p:nvPr/>
          </p:nvSpPr>
          <p:spPr>
            <a:xfrm>
              <a:off x="9330408" y="2441182"/>
              <a:ext cx="11471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Internet</a:t>
              </a:r>
              <a:endParaRPr/>
            </a:p>
          </p:txBody>
        </p:sp>
      </p:grpSp>
      <p:grpSp>
        <p:nvGrpSpPr>
          <p:cNvPr id="230" name="Google Shape;230;p4"/>
          <p:cNvGrpSpPr/>
          <p:nvPr/>
        </p:nvGrpSpPr>
        <p:grpSpPr>
          <a:xfrm>
            <a:off x="3552448" y="2343254"/>
            <a:ext cx="1450584" cy="274320"/>
            <a:chOff x="3540329" y="2338923"/>
            <a:chExt cx="1450584" cy="274320"/>
          </a:xfrm>
        </p:grpSpPr>
        <p:sp>
          <p:nvSpPr>
            <p:cNvPr id="231" name="Google Shape;231;p4"/>
            <p:cNvSpPr/>
            <p:nvPr/>
          </p:nvSpPr>
          <p:spPr>
            <a:xfrm rot="5400000">
              <a:off x="3540329" y="2338923"/>
              <a:ext cx="274320" cy="27432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 rot="5400000">
              <a:off x="4128461" y="2338923"/>
              <a:ext cx="274320" cy="27432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 rot="5400000">
              <a:off x="4716593" y="2338923"/>
              <a:ext cx="274320" cy="27432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4"/>
          <p:cNvGrpSpPr/>
          <p:nvPr/>
        </p:nvGrpSpPr>
        <p:grpSpPr>
          <a:xfrm>
            <a:off x="7187392" y="2343254"/>
            <a:ext cx="1450584" cy="274320"/>
            <a:chOff x="3540329" y="2338923"/>
            <a:chExt cx="1450584" cy="274320"/>
          </a:xfrm>
        </p:grpSpPr>
        <p:sp>
          <p:nvSpPr>
            <p:cNvPr id="235" name="Google Shape;235;p4"/>
            <p:cNvSpPr/>
            <p:nvPr/>
          </p:nvSpPr>
          <p:spPr>
            <a:xfrm rot="5400000">
              <a:off x="3540329" y="2338923"/>
              <a:ext cx="274320" cy="27432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5400000">
              <a:off x="4128461" y="2338923"/>
              <a:ext cx="274320" cy="27432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5400000">
              <a:off x="4716593" y="2338923"/>
              <a:ext cx="274320" cy="27432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4"/>
          <p:cNvSpPr txBox="1"/>
          <p:nvPr/>
        </p:nvSpPr>
        <p:spPr>
          <a:xfrm>
            <a:off x="937417" y="6115573"/>
            <a:ext cx="24526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4941041" y="6110623"/>
            <a:ext cx="24526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Hackers &amp; Snoopers</a:t>
            </a:r>
            <a:endParaRPr/>
          </a:p>
        </p:txBody>
      </p:sp>
      <p:sp>
        <p:nvSpPr>
          <p:cNvPr id="240" name="Google Shape;240;p4"/>
          <p:cNvSpPr txBox="1"/>
          <p:nvPr/>
        </p:nvSpPr>
        <p:spPr>
          <a:xfrm>
            <a:off x="8920894" y="6106758"/>
            <a:ext cx="24526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Governments</a:t>
            </a:r>
            <a:endParaRPr/>
          </a:p>
        </p:txBody>
      </p:sp>
      <p:pic>
        <p:nvPicPr>
          <p:cNvPr id="241" name="Google Shape;241;p4"/>
          <p:cNvPicPr preferRelativeResize="0"/>
          <p:nvPr/>
        </p:nvPicPr>
        <p:blipFill rotWithShape="1">
          <a:blip r:embed="rId3">
            <a:alphaModFix/>
          </a:blip>
          <a:srcRect l="20292" t="-492" r="17907" b="493"/>
          <a:stretch/>
        </p:blipFill>
        <p:spPr>
          <a:xfrm>
            <a:off x="5432846" y="1853007"/>
            <a:ext cx="1389412" cy="1173534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42" name="Google Shape;242;p4"/>
          <p:cNvCxnSpPr/>
          <p:nvPr/>
        </p:nvCxnSpPr>
        <p:spPr>
          <a:xfrm flipH="1">
            <a:off x="3206891" y="3066631"/>
            <a:ext cx="2153547" cy="11267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3" name="Google Shape;243;p4"/>
          <p:cNvCxnSpPr/>
          <p:nvPr/>
        </p:nvCxnSpPr>
        <p:spPr>
          <a:xfrm>
            <a:off x="6881135" y="3026541"/>
            <a:ext cx="2093534" cy="116447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"/>
          <p:cNvSpPr txBox="1">
            <a:spLocks noGrp="1"/>
          </p:cNvSpPr>
          <p:nvPr>
            <p:ph type="body" idx="1"/>
          </p:nvPr>
        </p:nvSpPr>
        <p:spPr>
          <a:xfrm>
            <a:off x="293681" y="563425"/>
            <a:ext cx="52083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37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INJECTION</a:t>
            </a:r>
            <a:endParaRPr sz="4900">
              <a:solidFill>
                <a:schemeClr val="accent3"/>
              </a:solidFill>
            </a:endParaRPr>
          </a:p>
        </p:txBody>
      </p:sp>
      <p:grpSp>
        <p:nvGrpSpPr>
          <p:cNvPr id="249" name="Google Shape;249;p5"/>
          <p:cNvGrpSpPr/>
          <p:nvPr/>
        </p:nvGrpSpPr>
        <p:grpSpPr>
          <a:xfrm>
            <a:off x="606096" y="1608636"/>
            <a:ext cx="5202811" cy="4473343"/>
            <a:chOff x="732823" y="1977913"/>
            <a:chExt cx="4898146" cy="4156995"/>
          </a:xfrm>
        </p:grpSpPr>
        <p:grpSp>
          <p:nvGrpSpPr>
            <p:cNvPr id="250" name="Google Shape;250;p5"/>
            <p:cNvGrpSpPr/>
            <p:nvPr/>
          </p:nvGrpSpPr>
          <p:grpSpPr>
            <a:xfrm flipH="1">
              <a:off x="732823" y="3007650"/>
              <a:ext cx="4898146" cy="3127258"/>
              <a:chOff x="1585738" y="4408438"/>
              <a:chExt cx="2717520" cy="1735021"/>
            </a:xfrm>
          </p:grpSpPr>
          <p:sp>
            <p:nvSpPr>
              <p:cNvPr id="251" name="Google Shape;251;p5"/>
              <p:cNvSpPr/>
              <p:nvPr/>
            </p:nvSpPr>
            <p:spPr>
              <a:xfrm>
                <a:off x="1585738" y="5752874"/>
                <a:ext cx="2717520" cy="390585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2" name="Google Shape;252;p5"/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253" name="Google Shape;253;p5"/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3072" h="1983048" extrusionOk="0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617" h="1416648" extrusionOk="0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998" h="1394255" extrusionOk="0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252" h="217078" extrusionOk="0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234" h="1611633" extrusionOk="0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402" h="280414" extrusionOk="0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90" h="51430" extrusionOk="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0" name="Google Shape;260;p5"/>
            <p:cNvGrpSpPr/>
            <p:nvPr/>
          </p:nvGrpSpPr>
          <p:grpSpPr>
            <a:xfrm>
              <a:off x="862073" y="1977913"/>
              <a:ext cx="3136878" cy="3652072"/>
              <a:chOff x="635649" y="1721539"/>
              <a:chExt cx="3136878" cy="3652072"/>
            </a:xfrm>
          </p:grpSpPr>
          <p:sp>
            <p:nvSpPr>
              <p:cNvPr id="261" name="Google Shape;261;p5"/>
              <p:cNvSpPr/>
              <p:nvPr/>
            </p:nvSpPr>
            <p:spPr>
              <a:xfrm rot="739140" flipH="1">
                <a:off x="2488836" y="1806214"/>
                <a:ext cx="589030" cy="684918"/>
              </a:xfrm>
              <a:custGeom>
                <a:avLst/>
                <a:gdLst/>
                <a:ahLst/>
                <a:cxnLst/>
                <a:rect l="l" t="t" r="r" b="b"/>
                <a:pathLst>
                  <a:path w="815751" h="948547" extrusionOk="0">
                    <a:moveTo>
                      <a:pt x="737970" y="666829"/>
                    </a:moveTo>
                    <a:cubicBezTo>
                      <a:pt x="771169" y="552055"/>
                      <a:pt x="815751" y="510319"/>
                      <a:pt x="821442" y="388905"/>
                    </a:cubicBezTo>
                    <a:cubicBezTo>
                      <a:pt x="832825" y="174533"/>
                      <a:pt x="637424" y="0"/>
                      <a:pt x="410721" y="0"/>
                    </a:cubicBezTo>
                    <a:cubicBezTo>
                      <a:pt x="184018" y="0"/>
                      <a:pt x="0" y="173584"/>
                      <a:pt x="0" y="388905"/>
                    </a:cubicBezTo>
                    <a:cubicBezTo>
                      <a:pt x="0" y="451509"/>
                      <a:pt x="31302" y="502730"/>
                      <a:pt x="42685" y="561540"/>
                    </a:cubicBezTo>
                    <a:cubicBezTo>
                      <a:pt x="42685" y="562489"/>
                      <a:pt x="81575" y="825237"/>
                      <a:pt x="90112" y="828082"/>
                    </a:cubicBezTo>
                    <a:lnTo>
                      <a:pt x="90112" y="828082"/>
                    </a:lnTo>
                    <a:cubicBezTo>
                      <a:pt x="95803" y="849899"/>
                      <a:pt x="111929" y="857487"/>
                      <a:pt x="129002" y="863178"/>
                    </a:cubicBezTo>
                    <a:cubicBezTo>
                      <a:pt x="136591" y="867921"/>
                      <a:pt x="252314" y="894481"/>
                      <a:pt x="257056" y="897326"/>
                    </a:cubicBezTo>
                    <a:cubicBezTo>
                      <a:pt x="338632" y="905863"/>
                      <a:pt x="416412" y="889738"/>
                      <a:pt x="492296" y="860333"/>
                    </a:cubicBezTo>
                    <a:cubicBezTo>
                      <a:pt x="515061" y="850847"/>
                      <a:pt x="578614" y="932422"/>
                      <a:pt x="602328" y="957085"/>
                    </a:cubicBezTo>
                    <a:cubicBezTo>
                      <a:pt x="615608" y="959930"/>
                      <a:pt x="742713" y="794883"/>
                      <a:pt x="758838" y="734176"/>
                    </a:cubicBezTo>
                    <a:cubicBezTo>
                      <a:pt x="750301" y="723742"/>
                      <a:pt x="737970" y="688646"/>
                      <a:pt x="737970" y="666829"/>
                    </a:cubicBezTo>
                    <a:close/>
                  </a:path>
                </a:pathLst>
              </a:custGeom>
              <a:solidFill>
                <a:srgbClr val="FDCE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 rot="739140" flipH="1">
                <a:off x="2428885" y="1788769"/>
                <a:ext cx="684918" cy="506840"/>
              </a:xfrm>
              <a:custGeom>
                <a:avLst/>
                <a:gdLst/>
                <a:ahLst/>
                <a:cxnLst/>
                <a:rect l="l" t="t" r="r" b="b"/>
                <a:pathLst>
                  <a:path w="948547" h="701925" extrusionOk="0">
                    <a:moveTo>
                      <a:pt x="912217" y="188902"/>
                    </a:moveTo>
                    <a:cubicBezTo>
                      <a:pt x="893246" y="179417"/>
                      <a:pt x="800288" y="120607"/>
                      <a:pt x="798391" y="80768"/>
                    </a:cubicBezTo>
                    <a:cubicBezTo>
                      <a:pt x="796494" y="48517"/>
                      <a:pt x="778471" y="24804"/>
                      <a:pt x="748118" y="11524"/>
                    </a:cubicBezTo>
                    <a:cubicBezTo>
                      <a:pt x="711124" y="-4601"/>
                      <a:pt x="676028" y="-3653"/>
                      <a:pt x="639983" y="13421"/>
                    </a:cubicBezTo>
                    <a:cubicBezTo>
                      <a:pt x="626704" y="21958"/>
                      <a:pt x="611527" y="21009"/>
                      <a:pt x="597299" y="19112"/>
                    </a:cubicBezTo>
                    <a:cubicBezTo>
                      <a:pt x="573585" y="15318"/>
                      <a:pt x="432251" y="141"/>
                      <a:pt x="386721" y="10575"/>
                    </a:cubicBezTo>
                    <a:cubicBezTo>
                      <a:pt x="356367" y="18164"/>
                      <a:pt x="318426" y="18164"/>
                      <a:pt x="288072" y="24804"/>
                    </a:cubicBezTo>
                    <a:cubicBezTo>
                      <a:pt x="266255" y="29546"/>
                      <a:pt x="203651" y="58951"/>
                      <a:pt x="158121" y="56106"/>
                    </a:cubicBezTo>
                    <a:cubicBezTo>
                      <a:pt x="144841" y="55157"/>
                      <a:pt x="133459" y="63694"/>
                      <a:pt x="125870" y="76025"/>
                    </a:cubicBezTo>
                    <a:cubicBezTo>
                      <a:pt x="101208" y="114916"/>
                      <a:pt x="78443" y="154755"/>
                      <a:pt x="63266" y="198388"/>
                    </a:cubicBezTo>
                    <a:cubicBezTo>
                      <a:pt x="39553" y="258146"/>
                      <a:pt x="7302" y="292294"/>
                      <a:pt x="3508" y="349207"/>
                    </a:cubicBezTo>
                    <a:cubicBezTo>
                      <a:pt x="662" y="358692"/>
                      <a:pt x="-3132" y="396634"/>
                      <a:pt x="4456" y="422245"/>
                    </a:cubicBezTo>
                    <a:lnTo>
                      <a:pt x="4456" y="422245"/>
                    </a:lnTo>
                    <a:cubicBezTo>
                      <a:pt x="18684" y="451650"/>
                      <a:pt x="51884" y="563579"/>
                      <a:pt x="58524" y="583498"/>
                    </a:cubicBezTo>
                    <a:cubicBezTo>
                      <a:pt x="71803" y="581601"/>
                      <a:pt x="68958" y="569270"/>
                      <a:pt x="71803" y="560733"/>
                    </a:cubicBezTo>
                    <a:cubicBezTo>
                      <a:pt x="80340" y="531328"/>
                      <a:pt x="85083" y="500026"/>
                      <a:pt x="104054" y="474415"/>
                    </a:cubicBezTo>
                    <a:cubicBezTo>
                      <a:pt x="115436" y="463981"/>
                      <a:pt x="132510" y="457341"/>
                      <a:pt x="142944" y="476312"/>
                    </a:cubicBezTo>
                    <a:cubicBezTo>
                      <a:pt x="167607" y="518049"/>
                      <a:pt x="177092" y="536071"/>
                      <a:pt x="200806" y="564527"/>
                    </a:cubicBezTo>
                    <a:cubicBezTo>
                      <a:pt x="217880" y="584447"/>
                      <a:pt x="237799" y="592984"/>
                      <a:pt x="263410" y="581601"/>
                    </a:cubicBezTo>
                    <a:cubicBezTo>
                      <a:pt x="296609" y="568322"/>
                      <a:pt x="403795" y="566424"/>
                      <a:pt x="421817" y="565476"/>
                    </a:cubicBezTo>
                    <a:cubicBezTo>
                      <a:pt x="455017" y="564527"/>
                      <a:pt x="484421" y="559785"/>
                      <a:pt x="497701" y="528482"/>
                    </a:cubicBezTo>
                    <a:cubicBezTo>
                      <a:pt x="501495" y="518049"/>
                      <a:pt x="518569" y="532277"/>
                      <a:pt x="524260" y="540814"/>
                    </a:cubicBezTo>
                    <a:cubicBezTo>
                      <a:pt x="555563" y="616697"/>
                      <a:pt x="685514" y="703964"/>
                      <a:pt x="739581" y="710604"/>
                    </a:cubicBezTo>
                    <a:cubicBezTo>
                      <a:pt x="782266" y="715346"/>
                      <a:pt x="786060" y="649897"/>
                      <a:pt x="788905" y="634720"/>
                    </a:cubicBezTo>
                    <a:cubicBezTo>
                      <a:pt x="792699" y="611006"/>
                      <a:pt x="797442" y="586344"/>
                      <a:pt x="814516" y="570219"/>
                    </a:cubicBezTo>
                    <a:cubicBezTo>
                      <a:pt x="837281" y="549351"/>
                      <a:pt x="860995" y="522791"/>
                      <a:pt x="863841" y="491489"/>
                    </a:cubicBezTo>
                    <a:cubicBezTo>
                      <a:pt x="868583" y="444062"/>
                      <a:pt x="882811" y="403274"/>
                      <a:pt x="919805" y="377663"/>
                    </a:cubicBezTo>
                    <a:cubicBezTo>
                      <a:pt x="945416" y="360590"/>
                      <a:pt x="973872" y="220205"/>
                      <a:pt x="912217" y="188902"/>
                    </a:cubicBezTo>
                    <a:close/>
                    <a:moveTo>
                      <a:pt x="104054" y="413708"/>
                    </a:moveTo>
                    <a:cubicBezTo>
                      <a:pt x="98363" y="425091"/>
                      <a:pt x="95517" y="444062"/>
                      <a:pt x="85083" y="446907"/>
                    </a:cubicBezTo>
                    <a:cubicBezTo>
                      <a:pt x="67060" y="451650"/>
                      <a:pt x="57575" y="453547"/>
                      <a:pt x="40501" y="445959"/>
                    </a:cubicBezTo>
                    <a:cubicBezTo>
                      <a:pt x="35758" y="444062"/>
                      <a:pt x="25324" y="441216"/>
                      <a:pt x="24376" y="431731"/>
                    </a:cubicBezTo>
                    <a:cubicBezTo>
                      <a:pt x="23427" y="421297"/>
                      <a:pt x="32913" y="416554"/>
                      <a:pt x="44295" y="400429"/>
                    </a:cubicBezTo>
                    <a:cubicBezTo>
                      <a:pt x="55678" y="386200"/>
                      <a:pt x="68958" y="389995"/>
                      <a:pt x="80340" y="394737"/>
                    </a:cubicBezTo>
                    <a:cubicBezTo>
                      <a:pt x="87929" y="397583"/>
                      <a:pt x="93620" y="399480"/>
                      <a:pt x="100260" y="403274"/>
                    </a:cubicBezTo>
                    <a:cubicBezTo>
                      <a:pt x="102157" y="406120"/>
                      <a:pt x="106899" y="408017"/>
                      <a:pt x="104054" y="413708"/>
                    </a:cubicBezTo>
                    <a:close/>
                    <a:moveTo>
                      <a:pt x="366802" y="431731"/>
                    </a:moveTo>
                    <a:cubicBezTo>
                      <a:pt x="363956" y="440268"/>
                      <a:pt x="354470" y="440268"/>
                      <a:pt x="346882" y="442165"/>
                    </a:cubicBezTo>
                    <a:cubicBezTo>
                      <a:pt x="316529" y="448805"/>
                      <a:pt x="287123" y="445959"/>
                      <a:pt x="257719" y="439319"/>
                    </a:cubicBezTo>
                    <a:cubicBezTo>
                      <a:pt x="239696" y="435525"/>
                      <a:pt x="237799" y="417502"/>
                      <a:pt x="229262" y="405171"/>
                    </a:cubicBezTo>
                    <a:cubicBezTo>
                      <a:pt x="224519" y="398531"/>
                      <a:pt x="232108" y="397583"/>
                      <a:pt x="235902" y="396634"/>
                    </a:cubicBezTo>
                    <a:cubicBezTo>
                      <a:pt x="247284" y="392840"/>
                      <a:pt x="259616" y="390943"/>
                      <a:pt x="270050" y="385252"/>
                    </a:cubicBezTo>
                    <a:cubicBezTo>
                      <a:pt x="292815" y="372921"/>
                      <a:pt x="310837" y="378612"/>
                      <a:pt x="327911" y="395686"/>
                    </a:cubicBezTo>
                    <a:cubicBezTo>
                      <a:pt x="346882" y="412760"/>
                      <a:pt x="369647" y="422245"/>
                      <a:pt x="366802" y="43173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 rot="739140" flipH="1">
                <a:off x="2568160" y="2404920"/>
                <a:ext cx="253420" cy="143832"/>
              </a:xfrm>
              <a:custGeom>
                <a:avLst/>
                <a:gdLst/>
                <a:ahLst/>
                <a:cxnLst/>
                <a:rect l="l" t="t" r="r" b="b"/>
                <a:pathLst>
                  <a:path w="350962" h="199195" extrusionOk="0">
                    <a:moveTo>
                      <a:pt x="9" y="48698"/>
                    </a:moveTo>
                    <a:cubicBezTo>
                      <a:pt x="88224" y="53441"/>
                      <a:pt x="171696" y="37315"/>
                      <a:pt x="252323" y="2219"/>
                    </a:cubicBezTo>
                    <a:cubicBezTo>
                      <a:pt x="260860" y="-1575"/>
                      <a:pt x="268448" y="-626"/>
                      <a:pt x="274139" y="6013"/>
                    </a:cubicBezTo>
                    <a:cubicBezTo>
                      <a:pt x="299750" y="40161"/>
                      <a:pt x="338641" y="73360"/>
                      <a:pt x="357612" y="112251"/>
                    </a:cubicBezTo>
                    <a:cubicBezTo>
                      <a:pt x="359509" y="122685"/>
                      <a:pt x="327258" y="142604"/>
                      <a:pt x="321567" y="145450"/>
                    </a:cubicBezTo>
                    <a:cubicBezTo>
                      <a:pt x="307338" y="151141"/>
                      <a:pt x="237146" y="202363"/>
                      <a:pt x="174542" y="205208"/>
                    </a:cubicBezTo>
                    <a:cubicBezTo>
                      <a:pt x="130909" y="207105"/>
                      <a:pt x="108143" y="208054"/>
                      <a:pt x="81584" y="173906"/>
                    </a:cubicBezTo>
                    <a:cubicBezTo>
                      <a:pt x="73047" y="166318"/>
                      <a:pt x="-940" y="55338"/>
                      <a:pt x="9" y="48698"/>
                    </a:cubicBezTo>
                    <a:close/>
                  </a:path>
                </a:pathLst>
              </a:custGeom>
              <a:solidFill>
                <a:srgbClr val="E0B2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 rot="739140" flipH="1">
                <a:off x="1329694" y="2274675"/>
                <a:ext cx="2007347" cy="2918396"/>
              </a:xfrm>
              <a:custGeom>
                <a:avLst/>
                <a:gdLst/>
                <a:ahLst/>
                <a:cxnLst/>
                <a:rect l="l" t="t" r="r" b="b"/>
                <a:pathLst>
                  <a:path w="2007347" h="2918396" extrusionOk="0">
                    <a:moveTo>
                      <a:pt x="1500877" y="67223"/>
                    </a:moveTo>
                    <a:cubicBezTo>
                      <a:pt x="1376222" y="50785"/>
                      <a:pt x="1138555" y="-2638"/>
                      <a:pt x="1152254" y="102"/>
                    </a:cubicBezTo>
                    <a:cubicBezTo>
                      <a:pt x="1087187" y="111058"/>
                      <a:pt x="1043352" y="204207"/>
                      <a:pt x="911848" y="224754"/>
                    </a:cubicBezTo>
                    <a:cubicBezTo>
                      <a:pt x="845410" y="235029"/>
                      <a:pt x="835822" y="160372"/>
                      <a:pt x="792671" y="121332"/>
                    </a:cubicBezTo>
                    <a:cubicBezTo>
                      <a:pt x="782398" y="107634"/>
                      <a:pt x="742673" y="112428"/>
                      <a:pt x="667332" y="156948"/>
                    </a:cubicBezTo>
                    <a:cubicBezTo>
                      <a:pt x="556375" y="214481"/>
                      <a:pt x="443364" y="280918"/>
                      <a:pt x="356379" y="367902"/>
                    </a:cubicBezTo>
                    <a:cubicBezTo>
                      <a:pt x="312544" y="411052"/>
                      <a:pt x="294051" y="430230"/>
                      <a:pt x="254327" y="471324"/>
                    </a:cubicBezTo>
                    <a:cubicBezTo>
                      <a:pt x="259806" y="374751"/>
                      <a:pt x="273504" y="28183"/>
                      <a:pt x="273504" y="28183"/>
                    </a:cubicBezTo>
                    <a:cubicBezTo>
                      <a:pt x="278299" y="29553"/>
                      <a:pt x="93371" y="30923"/>
                      <a:pt x="70083" y="36402"/>
                    </a:cubicBezTo>
                    <a:cubicBezTo>
                      <a:pt x="61180" y="132290"/>
                      <a:pt x="6386" y="592556"/>
                      <a:pt x="222" y="678170"/>
                    </a:cubicBezTo>
                    <a:cubicBezTo>
                      <a:pt x="-5257" y="763785"/>
                      <a:pt x="91316" y="848714"/>
                      <a:pt x="221450" y="797345"/>
                    </a:cubicBezTo>
                    <a:cubicBezTo>
                      <a:pt x="370077" y="719265"/>
                      <a:pt x="628976" y="550090"/>
                      <a:pt x="782398" y="491187"/>
                    </a:cubicBezTo>
                    <a:cubicBezTo>
                      <a:pt x="889930" y="511735"/>
                      <a:pt x="946093" y="857618"/>
                      <a:pt x="991298" y="955562"/>
                    </a:cubicBezTo>
                    <a:cubicBezTo>
                      <a:pt x="1049516" y="1080902"/>
                      <a:pt x="1089926" y="1106929"/>
                      <a:pt x="1117323" y="1165147"/>
                    </a:cubicBezTo>
                    <a:cubicBezTo>
                      <a:pt x="1028968" y="1208296"/>
                      <a:pt x="567334" y="1363088"/>
                      <a:pt x="474870" y="1417196"/>
                    </a:cubicBezTo>
                    <a:cubicBezTo>
                      <a:pt x="429666" y="1443223"/>
                      <a:pt x="334462" y="1651438"/>
                      <a:pt x="322133" y="1767874"/>
                    </a:cubicBezTo>
                    <a:cubicBezTo>
                      <a:pt x="298162" y="1839790"/>
                      <a:pt x="270764" y="2177455"/>
                      <a:pt x="274189" y="2209646"/>
                    </a:cubicBezTo>
                    <a:cubicBezTo>
                      <a:pt x="281038" y="2254165"/>
                      <a:pt x="293367" y="2408272"/>
                      <a:pt x="203642" y="2475394"/>
                    </a:cubicBezTo>
                    <a:lnTo>
                      <a:pt x="175561" y="2500736"/>
                    </a:lnTo>
                    <a:cubicBezTo>
                      <a:pt x="163233" y="2512380"/>
                      <a:pt x="161863" y="2525393"/>
                      <a:pt x="172136" y="2539091"/>
                    </a:cubicBezTo>
                    <a:cubicBezTo>
                      <a:pt x="238573" y="2538407"/>
                      <a:pt x="462541" y="2552105"/>
                      <a:pt x="568019" y="2605528"/>
                    </a:cubicBezTo>
                    <a:cubicBezTo>
                      <a:pt x="567334" y="2585665"/>
                      <a:pt x="589252" y="2544570"/>
                      <a:pt x="594730" y="2521968"/>
                    </a:cubicBezTo>
                    <a:cubicBezTo>
                      <a:pt x="606374" y="2456901"/>
                      <a:pt x="576923" y="2321287"/>
                      <a:pt x="575553" y="2345259"/>
                    </a:cubicBezTo>
                    <a:cubicBezTo>
                      <a:pt x="578293" y="2290466"/>
                      <a:pt x="610483" y="2204852"/>
                      <a:pt x="608429" y="2150058"/>
                    </a:cubicBezTo>
                    <a:cubicBezTo>
                      <a:pt x="608429" y="2128140"/>
                      <a:pt x="693359" y="1832256"/>
                      <a:pt x="706372" y="1767874"/>
                    </a:cubicBezTo>
                    <a:cubicBezTo>
                      <a:pt x="809110" y="1730889"/>
                      <a:pt x="1140610" y="1646644"/>
                      <a:pt x="1240608" y="1608973"/>
                    </a:cubicBezTo>
                    <a:cubicBezTo>
                      <a:pt x="1232389" y="1719930"/>
                      <a:pt x="1182390" y="1832942"/>
                      <a:pt x="1165952" y="1886365"/>
                    </a:cubicBezTo>
                    <a:cubicBezTo>
                      <a:pt x="1135816" y="1951432"/>
                      <a:pt x="1155678" y="1993897"/>
                      <a:pt x="1139240" y="2050060"/>
                    </a:cubicBezTo>
                    <a:cubicBezTo>
                      <a:pt x="1120062" y="2070608"/>
                      <a:pt x="1088556" y="2425395"/>
                      <a:pt x="1085817" y="2426765"/>
                    </a:cubicBezTo>
                    <a:cubicBezTo>
                      <a:pt x="1082221" y="2449367"/>
                      <a:pt x="1084233" y="2474581"/>
                      <a:pt x="1089733" y="2501014"/>
                    </a:cubicBezTo>
                    <a:lnTo>
                      <a:pt x="1110351" y="2583029"/>
                    </a:lnTo>
                    <a:lnTo>
                      <a:pt x="1494014" y="2824200"/>
                    </a:lnTo>
                    <a:lnTo>
                      <a:pt x="1639399" y="2918396"/>
                    </a:lnTo>
                    <a:lnTo>
                      <a:pt x="1628785" y="2889170"/>
                    </a:lnTo>
                    <a:cubicBezTo>
                      <a:pt x="1617484" y="2857235"/>
                      <a:pt x="1607039" y="2825044"/>
                      <a:pt x="1598135" y="2789086"/>
                    </a:cubicBezTo>
                    <a:cubicBezTo>
                      <a:pt x="1530328" y="2516489"/>
                      <a:pt x="1503616" y="2520598"/>
                      <a:pt x="1463891" y="2415806"/>
                    </a:cubicBezTo>
                    <a:cubicBezTo>
                      <a:pt x="1491288" y="2313068"/>
                      <a:pt x="1722790" y="1850749"/>
                      <a:pt x="1790597" y="1692533"/>
                    </a:cubicBezTo>
                    <a:cubicBezTo>
                      <a:pt x="1822102" y="1618562"/>
                      <a:pt x="1847445" y="1519934"/>
                      <a:pt x="1865937" y="1439798"/>
                    </a:cubicBezTo>
                    <a:cubicBezTo>
                      <a:pt x="1946758" y="1088435"/>
                      <a:pt x="1763200" y="987752"/>
                      <a:pt x="1720735" y="874741"/>
                    </a:cubicBezTo>
                    <a:cubicBezTo>
                      <a:pt x="1772104" y="904193"/>
                      <a:pt x="1889910" y="934329"/>
                      <a:pt x="1933059" y="913097"/>
                    </a:cubicBezTo>
                    <a:cubicBezTo>
                      <a:pt x="2031688" y="864468"/>
                      <a:pt x="2009770" y="805565"/>
                      <a:pt x="1991962" y="710361"/>
                    </a:cubicBezTo>
                    <a:cubicBezTo>
                      <a:pt x="1956347" y="519269"/>
                      <a:pt x="1807035" y="291192"/>
                      <a:pt x="1659092" y="171331"/>
                    </a:cubicBezTo>
                    <a:cubicBezTo>
                      <a:pt x="1620052" y="139825"/>
                      <a:pt x="1554985" y="74073"/>
                      <a:pt x="1500877" y="67223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 rot="739140" flipH="1">
                <a:off x="3432666" y="2249580"/>
                <a:ext cx="267118" cy="89040"/>
              </a:xfrm>
              <a:custGeom>
                <a:avLst/>
                <a:gdLst/>
                <a:ahLst/>
                <a:cxnLst/>
                <a:rect l="l" t="t" r="r" b="b"/>
                <a:pathLst>
                  <a:path w="369933" h="123311" extrusionOk="0">
                    <a:moveTo>
                      <a:pt x="377522" y="28864"/>
                    </a:moveTo>
                    <a:cubicBezTo>
                      <a:pt x="374676" y="9893"/>
                      <a:pt x="357602" y="-2438"/>
                      <a:pt x="338632" y="407"/>
                    </a:cubicBezTo>
                    <a:lnTo>
                      <a:pt x="147973" y="27915"/>
                    </a:lnTo>
                    <a:cubicBezTo>
                      <a:pt x="145128" y="27915"/>
                      <a:pt x="143231" y="28864"/>
                      <a:pt x="140385" y="29813"/>
                    </a:cubicBezTo>
                    <a:cubicBezTo>
                      <a:pt x="135642" y="28864"/>
                      <a:pt x="129951" y="27915"/>
                      <a:pt x="125208" y="26967"/>
                    </a:cubicBezTo>
                    <a:cubicBezTo>
                      <a:pt x="91061" y="18430"/>
                      <a:pt x="55964" y="9893"/>
                      <a:pt x="24662" y="34555"/>
                    </a:cubicBezTo>
                    <a:cubicBezTo>
                      <a:pt x="10434" y="43092"/>
                      <a:pt x="0" y="58269"/>
                      <a:pt x="0" y="77240"/>
                    </a:cubicBezTo>
                    <a:cubicBezTo>
                      <a:pt x="0" y="94314"/>
                      <a:pt x="8537" y="109490"/>
                      <a:pt x="22765" y="118027"/>
                    </a:cubicBezTo>
                    <a:cubicBezTo>
                      <a:pt x="36993" y="134153"/>
                      <a:pt x="55016" y="136050"/>
                      <a:pt x="74935" y="128461"/>
                    </a:cubicBezTo>
                    <a:cubicBezTo>
                      <a:pt x="99598" y="125616"/>
                      <a:pt x="120466" y="110439"/>
                      <a:pt x="143231" y="101902"/>
                    </a:cubicBezTo>
                    <a:cubicBezTo>
                      <a:pt x="162202" y="96211"/>
                      <a:pt x="181173" y="92417"/>
                      <a:pt x="201092" y="89571"/>
                    </a:cubicBezTo>
                    <a:lnTo>
                      <a:pt x="349066" y="68703"/>
                    </a:lnTo>
                    <a:cubicBezTo>
                      <a:pt x="367088" y="64909"/>
                      <a:pt x="380368" y="47835"/>
                      <a:pt x="377522" y="28864"/>
                    </a:cubicBezTo>
                    <a:close/>
                    <a:moveTo>
                      <a:pt x="49324" y="113285"/>
                    </a:moveTo>
                    <a:cubicBezTo>
                      <a:pt x="28456" y="113285"/>
                      <a:pt x="12331" y="97159"/>
                      <a:pt x="12331" y="76291"/>
                    </a:cubicBezTo>
                    <a:cubicBezTo>
                      <a:pt x="12331" y="55423"/>
                      <a:pt x="28456" y="39298"/>
                      <a:pt x="49324" y="39298"/>
                    </a:cubicBezTo>
                    <a:cubicBezTo>
                      <a:pt x="70193" y="39298"/>
                      <a:pt x="86318" y="55423"/>
                      <a:pt x="86318" y="76291"/>
                    </a:cubicBezTo>
                    <a:cubicBezTo>
                      <a:pt x="86318" y="97159"/>
                      <a:pt x="70193" y="113285"/>
                      <a:pt x="49324" y="113285"/>
                    </a:cubicBezTo>
                    <a:close/>
                  </a:path>
                </a:pathLst>
              </a:custGeom>
              <a:solidFill>
                <a:srgbClr val="0B09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 rot="739140" flipH="1">
                <a:off x="3384518" y="2224808"/>
                <a:ext cx="246571" cy="328762"/>
              </a:xfrm>
              <a:custGeom>
                <a:avLst/>
                <a:gdLst/>
                <a:ahLst/>
                <a:cxnLst/>
                <a:rect l="l" t="t" r="r" b="b"/>
                <a:pathLst>
                  <a:path w="341477" h="455302" extrusionOk="0">
                    <a:moveTo>
                      <a:pt x="345545" y="348679"/>
                    </a:moveTo>
                    <a:cubicBezTo>
                      <a:pt x="343648" y="306943"/>
                      <a:pt x="332265" y="267104"/>
                      <a:pt x="323728" y="226316"/>
                    </a:cubicBezTo>
                    <a:cubicBezTo>
                      <a:pt x="318986" y="202602"/>
                      <a:pt x="292426" y="112490"/>
                      <a:pt x="288632" y="90674"/>
                    </a:cubicBezTo>
                    <a:cubicBezTo>
                      <a:pt x="283889" y="66960"/>
                      <a:pt x="279147" y="44195"/>
                      <a:pt x="261124" y="28070"/>
                    </a:cubicBezTo>
                    <a:cubicBezTo>
                      <a:pt x="254484" y="20481"/>
                      <a:pt x="248793" y="17636"/>
                      <a:pt x="241205" y="10047"/>
                    </a:cubicBezTo>
                    <a:cubicBezTo>
                      <a:pt x="232668" y="1510"/>
                      <a:pt x="218439" y="-1335"/>
                      <a:pt x="210851" y="562"/>
                    </a:cubicBezTo>
                    <a:cubicBezTo>
                      <a:pt x="194726" y="1510"/>
                      <a:pt x="178600" y="2459"/>
                      <a:pt x="152041" y="3407"/>
                    </a:cubicBezTo>
                    <a:cubicBezTo>
                      <a:pt x="139710" y="3407"/>
                      <a:pt x="124533" y="7202"/>
                      <a:pt x="117893" y="12893"/>
                    </a:cubicBezTo>
                    <a:cubicBezTo>
                      <a:pt x="111254" y="17636"/>
                      <a:pt x="109356" y="23327"/>
                      <a:pt x="104614" y="29018"/>
                    </a:cubicBezTo>
                    <a:cubicBezTo>
                      <a:pt x="101768" y="32812"/>
                      <a:pt x="101768" y="38504"/>
                      <a:pt x="98922" y="42298"/>
                    </a:cubicBezTo>
                    <a:cubicBezTo>
                      <a:pt x="96077" y="47041"/>
                      <a:pt x="99871" y="61269"/>
                      <a:pt x="102717" y="65063"/>
                    </a:cubicBezTo>
                    <a:cubicBezTo>
                      <a:pt x="122636" y="69806"/>
                      <a:pt x="141607" y="57475"/>
                      <a:pt x="158681" y="54629"/>
                    </a:cubicBezTo>
                    <a:cubicBezTo>
                      <a:pt x="171961" y="52732"/>
                      <a:pt x="171012" y="55578"/>
                      <a:pt x="170064" y="68857"/>
                    </a:cubicBezTo>
                    <a:cubicBezTo>
                      <a:pt x="170064" y="81188"/>
                      <a:pt x="166269" y="92571"/>
                      <a:pt x="165321" y="103953"/>
                    </a:cubicBezTo>
                    <a:cubicBezTo>
                      <a:pt x="156784" y="105850"/>
                      <a:pt x="107459" y="114387"/>
                      <a:pt x="78054" y="119130"/>
                    </a:cubicBezTo>
                    <a:cubicBezTo>
                      <a:pt x="67620" y="123873"/>
                      <a:pt x="73312" y="134307"/>
                      <a:pt x="66672" y="142844"/>
                    </a:cubicBezTo>
                    <a:cubicBezTo>
                      <a:pt x="59083" y="151381"/>
                      <a:pt x="41061" y="150432"/>
                      <a:pt x="36318" y="157072"/>
                    </a:cubicBezTo>
                    <a:cubicBezTo>
                      <a:pt x="30627" y="164661"/>
                      <a:pt x="27781" y="173197"/>
                      <a:pt x="26833" y="182683"/>
                    </a:cubicBezTo>
                    <a:cubicBezTo>
                      <a:pt x="24936" y="184580"/>
                      <a:pt x="12605" y="180786"/>
                      <a:pt x="5016" y="190271"/>
                    </a:cubicBezTo>
                    <a:cubicBezTo>
                      <a:pt x="-1624" y="200705"/>
                      <a:pt x="-675" y="213985"/>
                      <a:pt x="2171" y="224419"/>
                    </a:cubicBezTo>
                    <a:cubicBezTo>
                      <a:pt x="5016" y="235802"/>
                      <a:pt x="49598" y="354370"/>
                      <a:pt x="57186" y="371444"/>
                    </a:cubicBezTo>
                    <a:cubicBezTo>
                      <a:pt x="60981" y="379981"/>
                      <a:pt x="64775" y="388518"/>
                      <a:pt x="67620" y="397055"/>
                    </a:cubicBezTo>
                    <a:cubicBezTo>
                      <a:pt x="69517" y="405592"/>
                      <a:pt x="70466" y="414128"/>
                      <a:pt x="71415" y="424563"/>
                    </a:cubicBezTo>
                    <a:cubicBezTo>
                      <a:pt x="75209" y="428357"/>
                      <a:pt x="81849" y="424563"/>
                      <a:pt x="86591" y="426460"/>
                    </a:cubicBezTo>
                    <a:cubicBezTo>
                      <a:pt x="91334" y="427408"/>
                      <a:pt x="94180" y="432151"/>
                      <a:pt x="97025" y="435945"/>
                    </a:cubicBezTo>
                    <a:cubicBezTo>
                      <a:pt x="104614" y="444482"/>
                      <a:pt x="111254" y="451122"/>
                      <a:pt x="121688" y="454916"/>
                    </a:cubicBezTo>
                    <a:cubicBezTo>
                      <a:pt x="134019" y="458710"/>
                      <a:pt x="247844" y="473887"/>
                      <a:pt x="317088" y="438791"/>
                    </a:cubicBezTo>
                    <a:cubicBezTo>
                      <a:pt x="328471" y="433099"/>
                      <a:pt x="329420" y="419820"/>
                      <a:pt x="345545" y="415077"/>
                    </a:cubicBezTo>
                    <a:cubicBezTo>
                      <a:pt x="344596" y="383775"/>
                      <a:pt x="346493" y="371444"/>
                      <a:pt x="345545" y="348679"/>
                    </a:cubicBezTo>
                    <a:close/>
                  </a:path>
                </a:pathLst>
              </a:custGeom>
              <a:solidFill>
                <a:srgbClr val="FDCE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 rot="739140" flipH="1">
                <a:off x="810119" y="1920919"/>
                <a:ext cx="1672157" cy="1815955"/>
              </a:xfrm>
              <a:custGeom>
                <a:avLst/>
                <a:gdLst/>
                <a:ahLst/>
                <a:cxnLst/>
                <a:rect l="l" t="t" r="r" b="b"/>
                <a:pathLst>
                  <a:path w="1672157" h="1815955" extrusionOk="0">
                    <a:moveTo>
                      <a:pt x="635481" y="17286"/>
                    </a:moveTo>
                    <a:cubicBezTo>
                      <a:pt x="534140" y="-4125"/>
                      <a:pt x="431691" y="-7078"/>
                      <a:pt x="336659" y="16551"/>
                    </a:cubicBezTo>
                    <a:cubicBezTo>
                      <a:pt x="237346" y="41208"/>
                      <a:pt x="11323" y="239834"/>
                      <a:pt x="172279" y="313121"/>
                    </a:cubicBezTo>
                    <a:cubicBezTo>
                      <a:pt x="168169" y="316545"/>
                      <a:pt x="109951" y="717222"/>
                      <a:pt x="99678" y="732290"/>
                    </a:cubicBezTo>
                    <a:lnTo>
                      <a:pt x="99677" y="732976"/>
                    </a:lnTo>
                    <a:cubicBezTo>
                      <a:pt x="96938" y="741194"/>
                      <a:pt x="46939" y="775441"/>
                      <a:pt x="29131" y="789139"/>
                    </a:cubicBezTo>
                    <a:cubicBezTo>
                      <a:pt x="-7170" y="815851"/>
                      <a:pt x="-9910" y="853521"/>
                      <a:pt x="22966" y="884343"/>
                    </a:cubicBezTo>
                    <a:cubicBezTo>
                      <a:pt x="44199" y="904205"/>
                      <a:pt x="65431" y="923383"/>
                      <a:pt x="88033" y="941191"/>
                    </a:cubicBezTo>
                    <a:cubicBezTo>
                      <a:pt x="105842" y="955574"/>
                      <a:pt x="114060" y="973382"/>
                      <a:pt x="116801" y="995300"/>
                    </a:cubicBezTo>
                    <a:cubicBezTo>
                      <a:pt x="118855" y="1010367"/>
                      <a:pt x="167484" y="1044613"/>
                      <a:pt x="183922" y="1046668"/>
                    </a:cubicBezTo>
                    <a:cubicBezTo>
                      <a:pt x="216113" y="1050778"/>
                      <a:pt x="230496" y="1037764"/>
                      <a:pt x="233237" y="1006258"/>
                    </a:cubicBezTo>
                    <a:cubicBezTo>
                      <a:pt x="236661" y="969957"/>
                      <a:pt x="243510" y="860370"/>
                      <a:pt x="257209" y="845302"/>
                    </a:cubicBezTo>
                    <a:cubicBezTo>
                      <a:pt x="254469" y="843247"/>
                      <a:pt x="345563" y="395311"/>
                      <a:pt x="345563" y="368599"/>
                    </a:cubicBezTo>
                    <a:cubicBezTo>
                      <a:pt x="352412" y="376133"/>
                      <a:pt x="370734" y="310204"/>
                      <a:pt x="448392" y="253736"/>
                    </a:cubicBezTo>
                    <a:cubicBezTo>
                      <a:pt x="737270" y="269049"/>
                      <a:pt x="1323867" y="1317501"/>
                      <a:pt x="693940" y="1062166"/>
                    </a:cubicBezTo>
                    <a:cubicBezTo>
                      <a:pt x="1056540" y="1626744"/>
                      <a:pt x="626544" y="1594684"/>
                      <a:pt x="1019217" y="1755942"/>
                    </a:cubicBezTo>
                    <a:cubicBezTo>
                      <a:pt x="1071956" y="1775805"/>
                      <a:pt x="1164496" y="1791633"/>
                      <a:pt x="1259519" y="1803181"/>
                    </a:cubicBezTo>
                    <a:lnTo>
                      <a:pt x="1386291" y="1815955"/>
                    </a:lnTo>
                    <a:lnTo>
                      <a:pt x="1388728" y="1811977"/>
                    </a:lnTo>
                    <a:lnTo>
                      <a:pt x="1672157" y="1344721"/>
                    </a:lnTo>
                    <a:lnTo>
                      <a:pt x="1664993" y="1323699"/>
                    </a:lnTo>
                    <a:cubicBezTo>
                      <a:pt x="1653446" y="1291013"/>
                      <a:pt x="1642198" y="1259506"/>
                      <a:pt x="1632524" y="1230226"/>
                    </a:cubicBezTo>
                    <a:cubicBezTo>
                      <a:pt x="1518827" y="885712"/>
                      <a:pt x="1385953" y="479556"/>
                      <a:pt x="1093493" y="240520"/>
                    </a:cubicBezTo>
                    <a:cubicBezTo>
                      <a:pt x="970208" y="139922"/>
                      <a:pt x="804383" y="52969"/>
                      <a:pt x="635481" y="17286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 rot="739140" flipH="1">
                <a:off x="2478563" y="4905369"/>
                <a:ext cx="671220" cy="315061"/>
              </a:xfrm>
              <a:custGeom>
                <a:avLst/>
                <a:gdLst/>
                <a:ahLst/>
                <a:cxnLst/>
                <a:rect l="l" t="t" r="r" b="b"/>
                <a:pathLst>
                  <a:path w="929576" h="436331" extrusionOk="0">
                    <a:moveTo>
                      <a:pt x="356420" y="57585"/>
                    </a:moveTo>
                    <a:cubicBezTo>
                      <a:pt x="375391" y="44306"/>
                      <a:pt x="389619" y="26283"/>
                      <a:pt x="403847" y="9209"/>
                    </a:cubicBezTo>
                    <a:cubicBezTo>
                      <a:pt x="411436" y="672"/>
                      <a:pt x="418076" y="-1225"/>
                      <a:pt x="429458" y="672"/>
                    </a:cubicBezTo>
                    <a:cubicBezTo>
                      <a:pt x="577432" y="32923"/>
                      <a:pt x="725405" y="66122"/>
                      <a:pt x="874327" y="96476"/>
                    </a:cubicBezTo>
                    <a:cubicBezTo>
                      <a:pt x="896144" y="101219"/>
                      <a:pt x="898989" y="114498"/>
                      <a:pt x="902784" y="130623"/>
                    </a:cubicBezTo>
                    <a:cubicBezTo>
                      <a:pt x="912269" y="191331"/>
                      <a:pt x="924600" y="252037"/>
                      <a:pt x="930291" y="313693"/>
                    </a:cubicBezTo>
                    <a:cubicBezTo>
                      <a:pt x="933137" y="342149"/>
                      <a:pt x="929343" y="359223"/>
                      <a:pt x="933137" y="384834"/>
                    </a:cubicBezTo>
                    <a:cubicBezTo>
                      <a:pt x="933137" y="410445"/>
                      <a:pt x="891401" y="415188"/>
                      <a:pt x="877173" y="418033"/>
                    </a:cubicBezTo>
                    <a:cubicBezTo>
                      <a:pt x="804135" y="430364"/>
                      <a:pt x="560358" y="423725"/>
                      <a:pt x="531901" y="422776"/>
                    </a:cubicBezTo>
                    <a:cubicBezTo>
                      <a:pt x="456966" y="420879"/>
                      <a:pt x="216983" y="451232"/>
                      <a:pt x="142048" y="444593"/>
                    </a:cubicBezTo>
                    <a:cubicBezTo>
                      <a:pt x="113592" y="441747"/>
                      <a:pt x="79444" y="438901"/>
                      <a:pt x="40554" y="419931"/>
                    </a:cubicBezTo>
                    <a:cubicBezTo>
                      <a:pt x="-3080" y="395268"/>
                      <a:pt x="-2131" y="354480"/>
                      <a:pt x="1663" y="312745"/>
                    </a:cubicBezTo>
                    <a:lnTo>
                      <a:pt x="1663" y="312745"/>
                    </a:lnTo>
                    <a:cubicBezTo>
                      <a:pt x="7354" y="297568"/>
                      <a:pt x="14943" y="281443"/>
                      <a:pt x="30120" y="271957"/>
                    </a:cubicBezTo>
                    <a:cubicBezTo>
                      <a:pt x="46245" y="260575"/>
                      <a:pt x="70907" y="255832"/>
                      <a:pt x="87981" y="256780"/>
                    </a:cubicBezTo>
                    <a:cubicBezTo>
                      <a:pt x="130666" y="257729"/>
                      <a:pt x="166710" y="240655"/>
                      <a:pt x="198961" y="213147"/>
                    </a:cubicBezTo>
                    <a:cubicBezTo>
                      <a:pt x="200858" y="211250"/>
                      <a:pt x="261565" y="164771"/>
                      <a:pt x="284330" y="137263"/>
                    </a:cubicBezTo>
                    <a:cubicBezTo>
                      <a:pt x="294764" y="125881"/>
                      <a:pt x="335552" y="80351"/>
                      <a:pt x="356420" y="57585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 rot="739140" flipH="1">
                <a:off x="2233960" y="2365780"/>
                <a:ext cx="205476" cy="143832"/>
              </a:xfrm>
              <a:custGeom>
                <a:avLst/>
                <a:gdLst/>
                <a:ahLst/>
                <a:cxnLst/>
                <a:rect l="l" t="t" r="r" b="b"/>
                <a:pathLst>
                  <a:path w="284564" h="199195" extrusionOk="0">
                    <a:moveTo>
                      <a:pt x="272154" y="199765"/>
                    </a:moveTo>
                    <a:cubicBezTo>
                      <a:pt x="258874" y="182691"/>
                      <a:pt x="245594" y="165617"/>
                      <a:pt x="231366" y="148543"/>
                    </a:cubicBezTo>
                    <a:cubicBezTo>
                      <a:pt x="201961" y="119138"/>
                      <a:pt x="166865" y="95424"/>
                      <a:pt x="112798" y="119138"/>
                    </a:cubicBezTo>
                    <a:cubicBezTo>
                      <a:pt x="100467" y="124830"/>
                      <a:pt x="71062" y="134315"/>
                      <a:pt x="62525" y="152337"/>
                    </a:cubicBezTo>
                    <a:cubicBezTo>
                      <a:pt x="62525" y="152337"/>
                      <a:pt x="36914" y="175103"/>
                      <a:pt x="36914" y="175103"/>
                    </a:cubicBezTo>
                    <a:cubicBezTo>
                      <a:pt x="32171" y="179845"/>
                      <a:pt x="17943" y="173205"/>
                      <a:pt x="11303" y="179845"/>
                    </a:cubicBezTo>
                    <a:cubicBezTo>
                      <a:pt x="-4822" y="141903"/>
                      <a:pt x="-79" y="102064"/>
                      <a:pt x="3715" y="61277"/>
                    </a:cubicBezTo>
                    <a:cubicBezTo>
                      <a:pt x="6560" y="46100"/>
                      <a:pt x="30274" y="21438"/>
                      <a:pt x="40708" y="10055"/>
                    </a:cubicBezTo>
                    <a:cubicBezTo>
                      <a:pt x="50194" y="-4173"/>
                      <a:pt x="76753" y="570"/>
                      <a:pt x="117540" y="1518"/>
                    </a:cubicBezTo>
                    <a:cubicBezTo>
                      <a:pt x="134614" y="570"/>
                      <a:pt x="197219" y="-1327"/>
                      <a:pt x="242749" y="4364"/>
                    </a:cubicBezTo>
                    <a:cubicBezTo>
                      <a:pt x="251286" y="5312"/>
                      <a:pt x="272154" y="22386"/>
                      <a:pt x="275948" y="29975"/>
                    </a:cubicBezTo>
                    <a:cubicBezTo>
                      <a:pt x="294919" y="79299"/>
                      <a:pt x="283536" y="131469"/>
                      <a:pt x="285433" y="181742"/>
                    </a:cubicBezTo>
                    <a:cubicBezTo>
                      <a:pt x="286382" y="190279"/>
                      <a:pt x="279742" y="195971"/>
                      <a:pt x="272154" y="19976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 rot="739140" flipH="1">
                <a:off x="2873126" y="2323758"/>
                <a:ext cx="116437" cy="27397"/>
              </a:xfrm>
              <a:custGeom>
                <a:avLst/>
                <a:gdLst/>
                <a:ahLst/>
                <a:cxnLst/>
                <a:rect l="l" t="t" r="r" b="b"/>
                <a:pathLst>
                  <a:path w="161253" h="37941" extrusionOk="0">
                    <a:moveTo>
                      <a:pt x="170647" y="19746"/>
                    </a:moveTo>
                    <a:cubicBezTo>
                      <a:pt x="118477" y="40614"/>
                      <a:pt x="68204" y="52945"/>
                      <a:pt x="16033" y="34922"/>
                    </a:cubicBezTo>
                    <a:cubicBezTo>
                      <a:pt x="6548" y="32077"/>
                      <a:pt x="-2938" y="26386"/>
                      <a:pt x="857" y="14054"/>
                    </a:cubicBezTo>
                    <a:cubicBezTo>
                      <a:pt x="4651" y="2672"/>
                      <a:pt x="15085" y="-2071"/>
                      <a:pt x="26467" y="1723"/>
                    </a:cubicBezTo>
                    <a:cubicBezTo>
                      <a:pt x="45438" y="7415"/>
                      <a:pt x="62512" y="4569"/>
                      <a:pt x="81483" y="1723"/>
                    </a:cubicBezTo>
                    <a:cubicBezTo>
                      <a:pt x="110888" y="-3019"/>
                      <a:pt x="140293" y="1723"/>
                      <a:pt x="170647" y="19746"/>
                    </a:cubicBezTo>
                    <a:close/>
                  </a:path>
                </a:pathLst>
              </a:custGeom>
              <a:solidFill>
                <a:srgbClr val="E2AA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 rot="739140" flipH="1">
                <a:off x="2959305" y="2251007"/>
                <a:ext cx="47944" cy="41095"/>
              </a:xfrm>
              <a:custGeom>
                <a:avLst/>
                <a:gdLst/>
                <a:ahLst/>
                <a:cxnLst/>
                <a:rect l="l" t="t" r="r" b="b"/>
                <a:pathLst>
                  <a:path w="66398" h="56912" extrusionOk="0">
                    <a:moveTo>
                      <a:pt x="68724" y="0"/>
                    </a:moveTo>
                    <a:cubicBezTo>
                      <a:pt x="52599" y="24662"/>
                      <a:pt x="40268" y="43633"/>
                      <a:pt x="26039" y="64501"/>
                    </a:cubicBezTo>
                    <a:cubicBezTo>
                      <a:pt x="16554" y="56913"/>
                      <a:pt x="12760" y="47427"/>
                      <a:pt x="10863" y="38890"/>
                    </a:cubicBezTo>
                    <a:cubicBezTo>
                      <a:pt x="8966" y="28456"/>
                      <a:pt x="-19491" y="1897"/>
                      <a:pt x="24142" y="11383"/>
                    </a:cubicBezTo>
                    <a:cubicBezTo>
                      <a:pt x="36473" y="13280"/>
                      <a:pt x="49753" y="4743"/>
                      <a:pt x="68724" y="0"/>
                    </a:cubicBezTo>
                    <a:close/>
                  </a:path>
                </a:pathLst>
              </a:custGeom>
              <a:solidFill>
                <a:srgbClr val="D9AD7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 rot="739140" flipH="1">
                <a:off x="3466417" y="2308137"/>
                <a:ext cx="109588" cy="198627"/>
              </a:xfrm>
              <a:custGeom>
                <a:avLst/>
                <a:gdLst/>
                <a:ahLst/>
                <a:cxnLst/>
                <a:rect l="l" t="t" r="r" b="b"/>
                <a:pathLst>
                  <a:path w="151767" h="275078" extrusionOk="0">
                    <a:moveTo>
                      <a:pt x="103496" y="2586"/>
                    </a:moveTo>
                    <a:cubicBezTo>
                      <a:pt x="120570" y="60447"/>
                      <a:pt x="157564" y="155302"/>
                      <a:pt x="160409" y="216958"/>
                    </a:cubicBezTo>
                    <a:cubicBezTo>
                      <a:pt x="161358" y="232134"/>
                      <a:pt x="159461" y="246362"/>
                      <a:pt x="153769" y="259642"/>
                    </a:cubicBezTo>
                    <a:cubicBezTo>
                      <a:pt x="147129" y="274819"/>
                      <a:pt x="132901" y="279562"/>
                      <a:pt x="117725" y="276716"/>
                    </a:cubicBezTo>
                    <a:cubicBezTo>
                      <a:pt x="76937" y="268179"/>
                      <a:pt x="41841" y="249208"/>
                      <a:pt x="9590" y="223597"/>
                    </a:cubicBezTo>
                    <a:cubicBezTo>
                      <a:pt x="4847" y="219803"/>
                      <a:pt x="-844" y="216009"/>
                      <a:pt x="105" y="210318"/>
                    </a:cubicBezTo>
                    <a:cubicBezTo>
                      <a:pt x="2002" y="201781"/>
                      <a:pt x="11487" y="204626"/>
                      <a:pt x="17178" y="205575"/>
                    </a:cubicBezTo>
                    <a:cubicBezTo>
                      <a:pt x="47532" y="206523"/>
                      <a:pt x="76937" y="210318"/>
                      <a:pt x="107290" y="210318"/>
                    </a:cubicBezTo>
                    <a:cubicBezTo>
                      <a:pt x="139541" y="211266"/>
                      <a:pt x="149975" y="197038"/>
                      <a:pt x="143335" y="163839"/>
                    </a:cubicBezTo>
                    <a:cubicBezTo>
                      <a:pt x="135747" y="124000"/>
                      <a:pt x="109188" y="46219"/>
                      <a:pt x="101599" y="7328"/>
                    </a:cubicBezTo>
                    <a:cubicBezTo>
                      <a:pt x="98754" y="-260"/>
                      <a:pt x="100651" y="-2157"/>
                      <a:pt x="103496" y="2586"/>
                    </a:cubicBezTo>
                    <a:close/>
                  </a:path>
                </a:pathLst>
              </a:custGeom>
              <a:solidFill>
                <a:srgbClr val="D0A4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 rot="739140" flipH="1">
                <a:off x="3765026" y="2340098"/>
                <a:ext cx="6849" cy="684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09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 rot="739140" flipH="1">
                <a:off x="2166304" y="2562793"/>
                <a:ext cx="287666" cy="342459"/>
              </a:xfrm>
              <a:custGeom>
                <a:avLst/>
                <a:gdLst/>
                <a:ahLst/>
                <a:cxnLst/>
                <a:rect l="l" t="t" r="r" b="b"/>
                <a:pathLst>
                  <a:path w="398390" h="474273" extrusionOk="0">
                    <a:moveTo>
                      <a:pt x="49643" y="318369"/>
                    </a:moveTo>
                    <a:cubicBezTo>
                      <a:pt x="35415" y="304141"/>
                      <a:pt x="24032" y="288016"/>
                      <a:pt x="12650" y="270942"/>
                    </a:cubicBezTo>
                    <a:cubicBezTo>
                      <a:pt x="-14858" y="227309"/>
                      <a:pt x="9804" y="226360"/>
                      <a:pt x="18341" y="200749"/>
                    </a:cubicBezTo>
                    <a:cubicBezTo>
                      <a:pt x="20238" y="196955"/>
                      <a:pt x="16444" y="191264"/>
                      <a:pt x="13598" y="184624"/>
                    </a:cubicBezTo>
                    <a:cubicBezTo>
                      <a:pt x="7907" y="173241"/>
                      <a:pt x="12650" y="159962"/>
                      <a:pt x="23084" y="154270"/>
                    </a:cubicBezTo>
                    <a:lnTo>
                      <a:pt x="36364" y="146682"/>
                    </a:lnTo>
                    <a:cubicBezTo>
                      <a:pt x="41106" y="143836"/>
                      <a:pt x="43952" y="139094"/>
                      <a:pt x="43952" y="133402"/>
                    </a:cubicBezTo>
                    <a:cubicBezTo>
                      <a:pt x="43003" y="121071"/>
                      <a:pt x="35415" y="115380"/>
                      <a:pt x="43952" y="93563"/>
                    </a:cubicBezTo>
                    <a:cubicBezTo>
                      <a:pt x="54386" y="70798"/>
                      <a:pt x="73357" y="85975"/>
                      <a:pt x="70511" y="62261"/>
                    </a:cubicBezTo>
                    <a:cubicBezTo>
                      <a:pt x="64820" y="25268"/>
                      <a:pt x="59129" y="18628"/>
                      <a:pt x="98019" y="8194"/>
                    </a:cubicBezTo>
                    <a:cubicBezTo>
                      <a:pt x="113196" y="3451"/>
                      <a:pt x="130270" y="606"/>
                      <a:pt x="141652" y="606"/>
                    </a:cubicBezTo>
                    <a:cubicBezTo>
                      <a:pt x="169160" y="-2240"/>
                      <a:pt x="179594" y="5349"/>
                      <a:pt x="204256" y="14834"/>
                    </a:cubicBezTo>
                    <a:cubicBezTo>
                      <a:pt x="243147" y="30959"/>
                      <a:pt x="279192" y="40445"/>
                      <a:pt x="316185" y="67953"/>
                    </a:cubicBezTo>
                    <a:cubicBezTo>
                      <a:pt x="357921" y="104946"/>
                      <a:pt x="384481" y="148579"/>
                      <a:pt x="394915" y="205492"/>
                    </a:cubicBezTo>
                    <a:cubicBezTo>
                      <a:pt x="397760" y="215926"/>
                      <a:pt x="402503" y="227309"/>
                      <a:pt x="402503" y="240588"/>
                    </a:cubicBezTo>
                    <a:cubicBezTo>
                      <a:pt x="367407" y="316472"/>
                      <a:pt x="325671" y="397099"/>
                      <a:pt x="290574" y="472983"/>
                    </a:cubicBezTo>
                    <a:cubicBezTo>
                      <a:pt x="282986" y="488159"/>
                      <a:pt x="276346" y="475828"/>
                      <a:pt x="269706" y="473931"/>
                    </a:cubicBezTo>
                    <a:cubicBezTo>
                      <a:pt x="257375" y="472983"/>
                      <a:pt x="246941" y="467291"/>
                      <a:pt x="236507" y="460651"/>
                    </a:cubicBezTo>
                    <a:cubicBezTo>
                      <a:pt x="178646" y="425555"/>
                      <a:pt x="68614" y="334495"/>
                      <a:pt x="49643" y="318369"/>
                    </a:cubicBezTo>
                    <a:close/>
                  </a:path>
                </a:pathLst>
              </a:custGeom>
              <a:solidFill>
                <a:srgbClr val="FDCE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5" name="Google Shape;27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235" y="871050"/>
            <a:ext cx="5707025" cy="32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"/>
          <p:cNvSpPr/>
          <p:nvPr/>
        </p:nvSpPr>
        <p:spPr>
          <a:xfrm rot="10800000" flipH="1">
            <a:off x="6499263" y="4376640"/>
            <a:ext cx="5202936" cy="45600"/>
          </a:xfrm>
          <a:custGeom>
            <a:avLst/>
            <a:gdLst/>
            <a:ahLst/>
            <a:cxnLst/>
            <a:rect l="l" t="t" r="r" b="b"/>
            <a:pathLst>
              <a:path w="7226300" h="120000" extrusionOk="0">
                <a:moveTo>
                  <a:pt x="0" y="0"/>
                </a:moveTo>
                <a:lnTo>
                  <a:pt x="7226300" y="0"/>
                </a:lnTo>
              </a:path>
            </a:pathLst>
          </a:custGeom>
          <a:noFill/>
          <a:ln w="254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"/>
          <p:cNvSpPr txBox="1"/>
          <p:nvPr/>
        </p:nvSpPr>
        <p:spPr>
          <a:xfrm>
            <a:off x="8026522" y="4251152"/>
            <a:ext cx="2154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4A86E8"/>
                </a:solidFill>
              </a:rPr>
              <a:t>THE REAL THREAT</a:t>
            </a:r>
            <a:endParaRPr sz="1600" b="1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"/>
          <p:cNvSpPr txBox="1"/>
          <p:nvPr/>
        </p:nvSpPr>
        <p:spPr>
          <a:xfrm>
            <a:off x="6353336" y="5645563"/>
            <a:ext cx="158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F3F3F"/>
                </a:solidFill>
              </a:rPr>
              <a:t>Leakage of sensitive information</a:t>
            </a:r>
            <a:endParaRPr sz="12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"/>
          <p:cNvSpPr txBox="1"/>
          <p:nvPr/>
        </p:nvSpPr>
        <p:spPr>
          <a:xfrm>
            <a:off x="10037700" y="5635800"/>
            <a:ext cx="21543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F3F3F"/>
                </a:solidFill>
              </a:rPr>
              <a:t>Data Loss leading to loss of control of db server</a:t>
            </a:r>
            <a:endParaRPr sz="1200" b="1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3F3F3F"/>
              </a:solidFill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3F3F3F"/>
              </a:solidFill>
            </a:endParaRPr>
          </a:p>
        </p:txBody>
      </p:sp>
      <p:sp>
        <p:nvSpPr>
          <p:cNvPr id="280" name="Google Shape;280;p5"/>
          <p:cNvSpPr/>
          <p:nvPr/>
        </p:nvSpPr>
        <p:spPr>
          <a:xfrm>
            <a:off x="6954105" y="4844693"/>
            <a:ext cx="633900" cy="63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"/>
          <p:cNvSpPr/>
          <p:nvPr/>
        </p:nvSpPr>
        <p:spPr>
          <a:xfrm>
            <a:off x="10512181" y="4844693"/>
            <a:ext cx="633900" cy="633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"/>
          <p:cNvSpPr/>
          <p:nvPr/>
        </p:nvSpPr>
        <p:spPr>
          <a:xfrm>
            <a:off x="7129170" y="4978267"/>
            <a:ext cx="288738" cy="371791"/>
          </a:xfrm>
          <a:custGeom>
            <a:avLst/>
            <a:gdLst/>
            <a:ahLst/>
            <a:cxnLst/>
            <a:rect l="l" t="t" r="r" b="b"/>
            <a:pathLst>
              <a:path w="3039346" h="3913585" extrusionOk="0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"/>
          <p:cNvSpPr txBox="1"/>
          <p:nvPr/>
        </p:nvSpPr>
        <p:spPr>
          <a:xfrm>
            <a:off x="8258673" y="5635788"/>
            <a:ext cx="1582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F3F3F"/>
                </a:solidFill>
              </a:rPr>
              <a:t>Reputation decline</a:t>
            </a:r>
            <a:endParaRPr sz="12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"/>
          <p:cNvSpPr/>
          <p:nvPr/>
        </p:nvSpPr>
        <p:spPr>
          <a:xfrm>
            <a:off x="8733143" y="4844693"/>
            <a:ext cx="633900" cy="633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"/>
          <p:cNvSpPr/>
          <p:nvPr/>
        </p:nvSpPr>
        <p:spPr>
          <a:xfrm rot="-1808483">
            <a:off x="8874209" y="4989333"/>
            <a:ext cx="353842" cy="353783"/>
          </a:xfrm>
          <a:custGeom>
            <a:avLst/>
            <a:gdLst/>
            <a:ahLst/>
            <a:cxnLst/>
            <a:rect l="l" t="t" r="r" b="b"/>
            <a:pathLst>
              <a:path w="3948369" h="3947711" extrusionOk="0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"/>
          <p:cNvSpPr/>
          <p:nvPr/>
        </p:nvSpPr>
        <p:spPr>
          <a:xfrm>
            <a:off x="10677404" y="5008018"/>
            <a:ext cx="301353" cy="308823"/>
          </a:xfrm>
          <a:custGeom>
            <a:avLst/>
            <a:gdLst/>
            <a:ahLst/>
            <a:cxnLst/>
            <a:rect l="l" t="t" r="r" b="b"/>
            <a:pathLst>
              <a:path w="3888432" h="3984815" extrusionOk="0">
                <a:moveTo>
                  <a:pt x="3131805" y="2156163"/>
                </a:moveTo>
                <a:lnTo>
                  <a:pt x="3132791" y="2156712"/>
                </a:lnTo>
                <a:lnTo>
                  <a:pt x="3132791" y="3458037"/>
                </a:lnTo>
                <a:lnTo>
                  <a:pt x="2592791" y="3458037"/>
                </a:lnTo>
                <a:lnTo>
                  <a:pt x="2592791" y="2392416"/>
                </a:lnTo>
                <a:lnTo>
                  <a:pt x="3131805" y="2392416"/>
                </a:lnTo>
                <a:close/>
                <a:moveTo>
                  <a:pt x="1894806" y="1447696"/>
                </a:moveTo>
                <a:lnTo>
                  <a:pt x="2434806" y="1447696"/>
                </a:lnTo>
                <a:lnTo>
                  <a:pt x="2434806" y="3067696"/>
                </a:lnTo>
                <a:lnTo>
                  <a:pt x="2425859" y="3067696"/>
                </a:lnTo>
                <a:lnTo>
                  <a:pt x="2425859" y="3458037"/>
                </a:lnTo>
                <a:lnTo>
                  <a:pt x="1885859" y="3458037"/>
                </a:lnTo>
                <a:lnTo>
                  <a:pt x="1885859" y="1462222"/>
                </a:lnTo>
                <a:lnTo>
                  <a:pt x="1894806" y="1467205"/>
                </a:lnTo>
                <a:close/>
                <a:moveTo>
                  <a:pt x="1178927" y="1068489"/>
                </a:moveTo>
                <a:lnTo>
                  <a:pt x="1179306" y="1068700"/>
                </a:lnTo>
                <a:lnTo>
                  <a:pt x="1179306" y="1992407"/>
                </a:lnTo>
                <a:lnTo>
                  <a:pt x="1718927" y="1992407"/>
                </a:lnTo>
                <a:lnTo>
                  <a:pt x="1718927" y="3458037"/>
                </a:lnTo>
                <a:lnTo>
                  <a:pt x="1178927" y="3458037"/>
                </a:lnTo>
                <a:close/>
                <a:moveTo>
                  <a:pt x="471995" y="674757"/>
                </a:moveTo>
                <a:lnTo>
                  <a:pt x="482407" y="680556"/>
                </a:lnTo>
                <a:lnTo>
                  <a:pt x="1022307" y="680556"/>
                </a:lnTo>
                <a:lnTo>
                  <a:pt x="1022307" y="2085638"/>
                </a:lnTo>
                <a:lnTo>
                  <a:pt x="1011995" y="2085638"/>
                </a:lnTo>
                <a:lnTo>
                  <a:pt x="1011995" y="3458037"/>
                </a:lnTo>
                <a:lnTo>
                  <a:pt x="471995" y="3458037"/>
                </a:lnTo>
                <a:close/>
                <a:moveTo>
                  <a:pt x="3301860" y="259154"/>
                </a:moveTo>
                <a:lnTo>
                  <a:pt x="3841860" y="259154"/>
                </a:lnTo>
                <a:lnTo>
                  <a:pt x="3841860" y="2548347"/>
                </a:lnTo>
                <a:lnTo>
                  <a:pt x="3835956" y="2548347"/>
                </a:lnTo>
                <a:lnTo>
                  <a:pt x="3839723" y="2550445"/>
                </a:lnTo>
                <a:lnTo>
                  <a:pt x="3839723" y="3458037"/>
                </a:lnTo>
                <a:lnTo>
                  <a:pt x="3299723" y="3458037"/>
                </a:lnTo>
                <a:lnTo>
                  <a:pt x="3299723" y="2249687"/>
                </a:lnTo>
                <a:lnTo>
                  <a:pt x="3301860" y="2250877"/>
                </a:lnTo>
                <a:close/>
                <a:moveTo>
                  <a:pt x="0" y="0"/>
                </a:moveTo>
                <a:lnTo>
                  <a:pt x="360000" y="0"/>
                </a:lnTo>
                <a:lnTo>
                  <a:pt x="360000" y="3624815"/>
                </a:lnTo>
                <a:lnTo>
                  <a:pt x="3888432" y="3624815"/>
                </a:lnTo>
                <a:lnTo>
                  <a:pt x="3888432" y="3984815"/>
                </a:lnTo>
                <a:lnTo>
                  <a:pt x="0" y="3984815"/>
                </a:lnTo>
                <a:lnTo>
                  <a:pt x="0" y="3888432"/>
                </a:lnTo>
                <a:lnTo>
                  <a:pt x="0" y="36248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"/>
          <p:cNvSpPr txBox="1"/>
          <p:nvPr/>
        </p:nvSpPr>
        <p:spPr>
          <a:xfrm>
            <a:off x="6463880" y="464075"/>
            <a:ext cx="52737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155CC"/>
                </a:solidFill>
              </a:rPr>
              <a:t>Malicious SQL commands &amp;&amp; a vulnerable URL</a:t>
            </a:r>
            <a:endParaRPr sz="1600" b="1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"/>
          <p:cNvSpPr/>
          <p:nvPr/>
        </p:nvSpPr>
        <p:spPr>
          <a:xfrm rot="-2665276" flipH="1">
            <a:off x="450181" y="428442"/>
            <a:ext cx="378427" cy="994162"/>
          </a:xfrm>
          <a:custGeom>
            <a:avLst/>
            <a:gdLst/>
            <a:ahLst/>
            <a:cxnLst/>
            <a:rect l="l" t="t" r="r" b="b"/>
            <a:pathLst>
              <a:path w="1081111" h="4228323" extrusionOk="0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3500" b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PROCESS INVOLVED</a:t>
            </a:r>
            <a:endParaRPr sz="3500" b="1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4" name="Google Shape;294;p20"/>
          <p:cNvGrpSpPr/>
          <p:nvPr/>
        </p:nvGrpSpPr>
        <p:grpSpPr>
          <a:xfrm rot="10800000">
            <a:off x="4662817" y="3871945"/>
            <a:ext cx="540000" cy="1692000"/>
            <a:chOff x="5355771" y="1915886"/>
            <a:chExt cx="540000" cy="1692000"/>
          </a:xfrm>
        </p:grpSpPr>
        <p:sp>
          <p:nvSpPr>
            <p:cNvPr id="295" name="Google Shape;295;p20"/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/>
              <a:ahLst/>
              <a:cxnLst/>
              <a:rect l="l" t="t" r="r" b="b"/>
              <a:pathLst>
                <a:path w="642258" h="1752600" extrusionOk="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5522720" y="2214804"/>
              <a:ext cx="250588" cy="216024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20"/>
          <p:cNvSpPr/>
          <p:nvPr/>
        </p:nvSpPr>
        <p:spPr>
          <a:xfrm rot="10800000">
            <a:off x="4978329" y="3298573"/>
            <a:ext cx="2235344" cy="1236889"/>
          </a:xfrm>
          <a:custGeom>
            <a:avLst/>
            <a:gdLst/>
            <a:ahLst/>
            <a:cxnLst/>
            <a:rect l="l" t="t" r="r" b="b"/>
            <a:pathLst>
              <a:path w="2513902" h="1391026" extrusionOk="0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7519093" y="1700911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20"/>
          <p:cNvGrpSpPr/>
          <p:nvPr/>
        </p:nvGrpSpPr>
        <p:grpSpPr>
          <a:xfrm>
            <a:off x="6973551" y="2121237"/>
            <a:ext cx="540000" cy="1692000"/>
            <a:chOff x="5355771" y="1915886"/>
            <a:chExt cx="540000" cy="1692000"/>
          </a:xfrm>
        </p:grpSpPr>
        <p:sp>
          <p:nvSpPr>
            <p:cNvPr id="300" name="Google Shape;300;p20"/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/>
              <a:ahLst/>
              <a:cxnLst/>
              <a:rect l="l" t="t" r="r" b="b"/>
              <a:pathLst>
                <a:path w="642258" h="1752600" extrusionOk="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5531512" y="2214804"/>
              <a:ext cx="250588" cy="21602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20"/>
          <p:cNvGrpSpPr/>
          <p:nvPr/>
        </p:nvGrpSpPr>
        <p:grpSpPr>
          <a:xfrm>
            <a:off x="5423596" y="4622440"/>
            <a:ext cx="2520000" cy="576000"/>
            <a:chOff x="4016829" y="4452257"/>
            <a:chExt cx="2520000" cy="576000"/>
          </a:xfrm>
        </p:grpSpPr>
        <p:sp>
          <p:nvSpPr>
            <p:cNvPr id="303" name="Google Shape;303;p20"/>
            <p:cNvSpPr/>
            <p:nvPr/>
          </p:nvSpPr>
          <p:spPr>
            <a:xfrm>
              <a:off x="4016829" y="4452257"/>
              <a:ext cx="2520000" cy="576000"/>
            </a:xfrm>
            <a:custGeom>
              <a:avLst/>
              <a:gdLst/>
              <a:ahLst/>
              <a:cxnLst/>
              <a:rect l="l" t="t" r="r" b="b"/>
              <a:pathLst>
                <a:path w="2438400" h="402772" extrusionOk="0">
                  <a:moveTo>
                    <a:pt x="0" y="0"/>
                  </a:moveTo>
                  <a:lnTo>
                    <a:pt x="0" y="185057"/>
                  </a:lnTo>
                  <a:lnTo>
                    <a:pt x="2438400" y="185057"/>
                  </a:lnTo>
                  <a:lnTo>
                    <a:pt x="2438400" y="402772"/>
                  </a:lnTo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 rot="5400000" flipH="1">
              <a:off x="5872735" y="4613873"/>
              <a:ext cx="250588" cy="216024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20"/>
          <p:cNvSpPr/>
          <p:nvPr/>
        </p:nvSpPr>
        <p:spPr>
          <a:xfrm>
            <a:off x="7580249" y="5176170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0"/>
          <p:cNvSpPr/>
          <p:nvPr/>
        </p:nvSpPr>
        <p:spPr>
          <a:xfrm>
            <a:off x="3892957" y="5176170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3921814" y="1745266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5454076" y="3984615"/>
            <a:ext cx="13121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sz="14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4130052" y="1899482"/>
            <a:ext cx="375614" cy="483656"/>
          </a:xfrm>
          <a:custGeom>
            <a:avLst/>
            <a:gdLst/>
            <a:ahLst/>
            <a:cxnLst/>
            <a:rect l="l" t="t" r="r" b="b"/>
            <a:pathLst>
              <a:path w="3039346" h="3913585" extrusionOk="0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/>
          <p:nvPr/>
        </p:nvSpPr>
        <p:spPr>
          <a:xfrm rot="-1800000">
            <a:off x="4093958" y="5342650"/>
            <a:ext cx="459205" cy="459128"/>
          </a:xfrm>
          <a:custGeom>
            <a:avLst/>
            <a:gdLst/>
            <a:ahLst/>
            <a:cxnLst/>
            <a:rect l="l" t="t" r="r" b="b"/>
            <a:pathLst>
              <a:path w="3948369" h="3947711" extrusionOk="0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7715515" y="1899482"/>
            <a:ext cx="399243" cy="398945"/>
          </a:xfrm>
          <a:custGeom>
            <a:avLst/>
            <a:gdLst/>
            <a:ahLst/>
            <a:cxnLst/>
            <a:rect l="l" t="t" r="r" b="b"/>
            <a:pathLst>
              <a:path w="3971162" h="3968213" extrusionOk="0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8395278" y="1749500"/>
            <a:ext cx="14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F3F3F"/>
                </a:solidFill>
              </a:rPr>
              <a:t>SCAN</a:t>
            </a:r>
            <a:endParaRPr sz="2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 txBox="1"/>
          <p:nvPr/>
        </p:nvSpPr>
        <p:spPr>
          <a:xfrm>
            <a:off x="8395277" y="5013050"/>
            <a:ext cx="171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F3F3F"/>
                </a:solidFill>
              </a:rPr>
              <a:t>EXPLOIT</a:t>
            </a:r>
            <a:endParaRPr sz="2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 txBox="1"/>
          <p:nvPr/>
        </p:nvSpPr>
        <p:spPr>
          <a:xfrm>
            <a:off x="1853830" y="5013050"/>
            <a:ext cx="195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F3F3F"/>
                </a:solidFill>
              </a:rPr>
              <a:t>EXPLORE</a:t>
            </a:r>
            <a:endParaRPr sz="2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 txBox="1"/>
          <p:nvPr/>
        </p:nvSpPr>
        <p:spPr>
          <a:xfrm>
            <a:off x="2017281" y="1655200"/>
            <a:ext cx="17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F3F3F"/>
                </a:solidFill>
              </a:rPr>
              <a:t>SECURE</a:t>
            </a:r>
            <a:endParaRPr sz="2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20"/>
          <p:cNvGrpSpPr/>
          <p:nvPr/>
        </p:nvGrpSpPr>
        <p:grpSpPr>
          <a:xfrm rot="10800000">
            <a:off x="4307817" y="2555866"/>
            <a:ext cx="2520000" cy="576000"/>
            <a:chOff x="4016829" y="4452257"/>
            <a:chExt cx="2520000" cy="576000"/>
          </a:xfrm>
        </p:grpSpPr>
        <p:sp>
          <p:nvSpPr>
            <p:cNvPr id="318" name="Google Shape;318;p20"/>
            <p:cNvSpPr/>
            <p:nvPr/>
          </p:nvSpPr>
          <p:spPr>
            <a:xfrm>
              <a:off x="4016829" y="4452257"/>
              <a:ext cx="2520000" cy="576000"/>
            </a:xfrm>
            <a:custGeom>
              <a:avLst/>
              <a:gdLst/>
              <a:ahLst/>
              <a:cxnLst/>
              <a:rect l="l" t="t" r="r" b="b"/>
              <a:pathLst>
                <a:path w="2438400" h="402772" extrusionOk="0">
                  <a:moveTo>
                    <a:pt x="0" y="0"/>
                  </a:moveTo>
                  <a:lnTo>
                    <a:pt x="0" y="185057"/>
                  </a:lnTo>
                  <a:lnTo>
                    <a:pt x="2438400" y="185057"/>
                  </a:lnTo>
                  <a:lnTo>
                    <a:pt x="2438400" y="402772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 rot="5400000" flipH="1">
              <a:off x="5872735" y="4605081"/>
              <a:ext cx="250588" cy="216024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0"/>
          <p:cNvSpPr/>
          <p:nvPr/>
        </p:nvSpPr>
        <p:spPr>
          <a:xfrm>
            <a:off x="5879388" y="3475093"/>
            <a:ext cx="461477" cy="524194"/>
          </a:xfrm>
          <a:custGeom>
            <a:avLst/>
            <a:gdLst/>
            <a:ahLst/>
            <a:cxnLst/>
            <a:rect l="l" t="t" r="r" b="b"/>
            <a:pathLst>
              <a:path w="1544262" h="1754137" extrusionOk="0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11;p20"/>
          <p:cNvSpPr/>
          <p:nvPr/>
        </p:nvSpPr>
        <p:spPr>
          <a:xfrm>
            <a:off x="7776650" y="5342302"/>
            <a:ext cx="399286" cy="409183"/>
          </a:xfrm>
          <a:custGeom>
            <a:avLst/>
            <a:gdLst/>
            <a:ahLst/>
            <a:cxnLst/>
            <a:rect l="l" t="t" r="r" b="b"/>
            <a:pathLst>
              <a:path w="3888432" h="3984815" extrusionOk="0">
                <a:moveTo>
                  <a:pt x="3131805" y="2156163"/>
                </a:moveTo>
                <a:lnTo>
                  <a:pt x="3132791" y="2156712"/>
                </a:lnTo>
                <a:lnTo>
                  <a:pt x="3132791" y="3458037"/>
                </a:lnTo>
                <a:lnTo>
                  <a:pt x="2592791" y="3458037"/>
                </a:lnTo>
                <a:lnTo>
                  <a:pt x="2592791" y="2392416"/>
                </a:lnTo>
                <a:lnTo>
                  <a:pt x="3131805" y="2392416"/>
                </a:lnTo>
                <a:close/>
                <a:moveTo>
                  <a:pt x="1894806" y="1447696"/>
                </a:moveTo>
                <a:lnTo>
                  <a:pt x="2434806" y="1447696"/>
                </a:lnTo>
                <a:lnTo>
                  <a:pt x="2434806" y="3067696"/>
                </a:lnTo>
                <a:lnTo>
                  <a:pt x="2425859" y="3067696"/>
                </a:lnTo>
                <a:lnTo>
                  <a:pt x="2425859" y="3458037"/>
                </a:lnTo>
                <a:lnTo>
                  <a:pt x="1885859" y="3458037"/>
                </a:lnTo>
                <a:lnTo>
                  <a:pt x="1885859" y="1462222"/>
                </a:lnTo>
                <a:lnTo>
                  <a:pt x="1894806" y="1467205"/>
                </a:lnTo>
                <a:close/>
                <a:moveTo>
                  <a:pt x="1178927" y="1068489"/>
                </a:moveTo>
                <a:lnTo>
                  <a:pt x="1179306" y="1068700"/>
                </a:lnTo>
                <a:lnTo>
                  <a:pt x="1179306" y="1992407"/>
                </a:lnTo>
                <a:lnTo>
                  <a:pt x="1718927" y="1992407"/>
                </a:lnTo>
                <a:lnTo>
                  <a:pt x="1718927" y="3458037"/>
                </a:lnTo>
                <a:lnTo>
                  <a:pt x="1178927" y="3458037"/>
                </a:lnTo>
                <a:close/>
                <a:moveTo>
                  <a:pt x="471995" y="674757"/>
                </a:moveTo>
                <a:lnTo>
                  <a:pt x="482407" y="680556"/>
                </a:lnTo>
                <a:lnTo>
                  <a:pt x="1022307" y="680556"/>
                </a:lnTo>
                <a:lnTo>
                  <a:pt x="1022307" y="2085638"/>
                </a:lnTo>
                <a:lnTo>
                  <a:pt x="1011995" y="2085638"/>
                </a:lnTo>
                <a:lnTo>
                  <a:pt x="1011995" y="3458037"/>
                </a:lnTo>
                <a:lnTo>
                  <a:pt x="471995" y="3458037"/>
                </a:lnTo>
                <a:close/>
                <a:moveTo>
                  <a:pt x="3301860" y="259154"/>
                </a:moveTo>
                <a:lnTo>
                  <a:pt x="3841860" y="259154"/>
                </a:lnTo>
                <a:lnTo>
                  <a:pt x="3841860" y="2548347"/>
                </a:lnTo>
                <a:lnTo>
                  <a:pt x="3835956" y="2548347"/>
                </a:lnTo>
                <a:lnTo>
                  <a:pt x="3839723" y="2550445"/>
                </a:lnTo>
                <a:lnTo>
                  <a:pt x="3839723" y="3458037"/>
                </a:lnTo>
                <a:lnTo>
                  <a:pt x="3299723" y="3458037"/>
                </a:lnTo>
                <a:lnTo>
                  <a:pt x="3299723" y="2249687"/>
                </a:lnTo>
                <a:lnTo>
                  <a:pt x="3301860" y="2250877"/>
                </a:lnTo>
                <a:close/>
                <a:moveTo>
                  <a:pt x="0" y="0"/>
                </a:moveTo>
                <a:lnTo>
                  <a:pt x="360000" y="0"/>
                </a:lnTo>
                <a:lnTo>
                  <a:pt x="360000" y="3624815"/>
                </a:lnTo>
                <a:lnTo>
                  <a:pt x="3888432" y="3624815"/>
                </a:lnTo>
                <a:lnTo>
                  <a:pt x="3888432" y="3984815"/>
                </a:lnTo>
                <a:lnTo>
                  <a:pt x="0" y="3984815"/>
                </a:lnTo>
                <a:lnTo>
                  <a:pt x="0" y="3888432"/>
                </a:lnTo>
                <a:lnTo>
                  <a:pt x="0" y="36248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"/>
          <p:cNvSpPr txBox="1">
            <a:spLocks noGrp="1"/>
          </p:cNvSpPr>
          <p:nvPr>
            <p:ph type="body" idx="1"/>
          </p:nvPr>
        </p:nvSpPr>
        <p:spPr>
          <a:xfrm>
            <a:off x="3472572" y="608213"/>
            <a:ext cx="67557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36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COMPARE-O-METER</a:t>
            </a:r>
            <a:endParaRPr sz="36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26" name="Google Shape;326;p6"/>
          <p:cNvGraphicFramePr/>
          <p:nvPr/>
        </p:nvGraphicFramePr>
        <p:xfrm>
          <a:off x="3207045" y="2419375"/>
          <a:ext cx="1800200" cy="3605050"/>
        </p:xfrm>
        <a:graphic>
          <a:graphicData uri="http://schemas.openxmlformats.org/drawingml/2006/table">
            <a:tbl>
              <a:tblPr firstRow="1" bandRow="1">
                <a:noFill/>
                <a:tableStyleId>{94D87B55-42E0-47AA-BAA1-128E3326E52E}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/>
                        <a:t>ROBUSTNESS</a:t>
                      </a:r>
                      <a:endParaRPr sz="13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7" name="Google Shape;327;p6"/>
          <p:cNvSpPr txBox="1"/>
          <p:nvPr/>
        </p:nvSpPr>
        <p:spPr>
          <a:xfrm>
            <a:off x="927068" y="2957394"/>
            <a:ext cx="213596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SQLMAP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"/>
          <p:cNvSpPr txBox="1"/>
          <p:nvPr/>
        </p:nvSpPr>
        <p:spPr>
          <a:xfrm>
            <a:off x="927068" y="3410928"/>
            <a:ext cx="213596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JSQL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"/>
          <p:cNvSpPr txBox="1"/>
          <p:nvPr/>
        </p:nvSpPr>
        <p:spPr>
          <a:xfrm>
            <a:off x="927068" y="3864462"/>
            <a:ext cx="213596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VEGA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"/>
          <p:cNvSpPr txBox="1"/>
          <p:nvPr/>
        </p:nvSpPr>
        <p:spPr>
          <a:xfrm>
            <a:off x="927068" y="4317996"/>
            <a:ext cx="213596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ZAP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"/>
          <p:cNvSpPr txBox="1"/>
          <p:nvPr/>
        </p:nvSpPr>
        <p:spPr>
          <a:xfrm>
            <a:off x="927068" y="4771530"/>
            <a:ext cx="213596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BBQSQL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"/>
          <p:cNvSpPr txBox="1"/>
          <p:nvPr/>
        </p:nvSpPr>
        <p:spPr>
          <a:xfrm>
            <a:off x="927068" y="5225064"/>
            <a:ext cx="213596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NOSQLI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927068" y="5678596"/>
            <a:ext cx="213596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NOSQLMAP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4" name="Google Shape;334;p6"/>
          <p:cNvGraphicFramePr/>
          <p:nvPr/>
        </p:nvGraphicFramePr>
        <p:xfrm>
          <a:off x="5292941" y="2419375"/>
          <a:ext cx="1800200" cy="3605050"/>
        </p:xfrm>
        <a:graphic>
          <a:graphicData uri="http://schemas.openxmlformats.org/drawingml/2006/table">
            <a:tbl>
              <a:tblPr firstRow="1" bandRow="1">
                <a:noFill/>
                <a:tableStyleId>{94D87B55-42E0-47AA-BAA1-128E3326E52E}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/>
                        <a:t>LEVEL OF ATTACK</a:t>
                      </a:r>
                      <a:endParaRPr sz="13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35" name="Google Shape;335;p6"/>
          <p:cNvGraphicFramePr/>
          <p:nvPr/>
        </p:nvGraphicFramePr>
        <p:xfrm>
          <a:off x="7378837" y="2419375"/>
          <a:ext cx="1800200" cy="3605050"/>
        </p:xfrm>
        <a:graphic>
          <a:graphicData uri="http://schemas.openxmlformats.org/drawingml/2006/table">
            <a:tbl>
              <a:tblPr firstRow="1" bandRow="1">
                <a:noFill/>
                <a:tableStyleId>{94D87B55-42E0-47AA-BAA1-128E3326E52E}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/>
                        <a:t>EASY TO USE</a:t>
                      </a:r>
                      <a:endParaRPr sz="13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36" name="Google Shape;336;p6"/>
          <p:cNvGraphicFramePr/>
          <p:nvPr/>
        </p:nvGraphicFramePr>
        <p:xfrm>
          <a:off x="9464733" y="2419375"/>
          <a:ext cx="1800200" cy="3605050"/>
        </p:xfrm>
        <a:graphic>
          <a:graphicData uri="http://schemas.openxmlformats.org/drawingml/2006/table">
            <a:tbl>
              <a:tblPr firstRow="1" bandRow="1">
                <a:noFill/>
                <a:tableStyleId>{94D87B55-42E0-47AA-BAA1-128E3326E52E}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/>
                        <a:t>FUTURE RESEARCH</a:t>
                      </a: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/>
                        <a:t>PROSPECTS</a:t>
                      </a:r>
                      <a:endParaRPr sz="120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endParaRPr sz="1200" b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7" name="Google Shape;337;p6"/>
          <p:cNvSpPr/>
          <p:nvPr/>
        </p:nvSpPr>
        <p:spPr>
          <a:xfrm rot="-2794009">
            <a:off x="8090506" y="182703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6"/>
          <p:cNvGrpSpPr/>
          <p:nvPr/>
        </p:nvGrpSpPr>
        <p:grpSpPr>
          <a:xfrm>
            <a:off x="1205103" y="379654"/>
            <a:ext cx="1775784" cy="1832640"/>
            <a:chOff x="7907899" y="2308624"/>
            <a:chExt cx="4241184" cy="4677490"/>
          </a:xfrm>
        </p:grpSpPr>
        <p:sp>
          <p:nvSpPr>
            <p:cNvPr id="339" name="Google Shape;339;p6"/>
            <p:cNvSpPr/>
            <p:nvPr/>
          </p:nvSpPr>
          <p:spPr>
            <a:xfrm rot="8348677">
              <a:off x="11165440" y="4974361"/>
              <a:ext cx="309440" cy="2175807"/>
            </a:xfrm>
            <a:custGeom>
              <a:avLst/>
              <a:gdLst/>
              <a:ahLst/>
              <a:cxnLst/>
              <a:rect l="l" t="t" r="r" b="b"/>
              <a:pathLst>
                <a:path w="281140" h="2109330" extrusionOk="0">
                  <a:moveTo>
                    <a:pt x="0" y="2109328"/>
                  </a:moveTo>
                  <a:lnTo>
                    <a:pt x="0" y="0"/>
                  </a:lnTo>
                  <a:lnTo>
                    <a:pt x="281140" y="243113"/>
                  </a:lnTo>
                  <a:lnTo>
                    <a:pt x="281140" y="210933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7907899" y="2308624"/>
              <a:ext cx="3099900" cy="3099900"/>
            </a:xfrm>
            <a:prstGeom prst="donut">
              <a:avLst>
                <a:gd name="adj" fmla="val 3665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 rot="8400020">
              <a:off x="10257414" y="4979919"/>
              <a:ext cx="498924" cy="307483"/>
            </a:xfrm>
            <a:prstGeom prst="round2SameRect">
              <a:avLst>
                <a:gd name="adj1" fmla="val 31004"/>
                <a:gd name="adj2" fmla="val 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6"/>
          <p:cNvGrpSpPr/>
          <p:nvPr/>
        </p:nvGrpSpPr>
        <p:grpSpPr>
          <a:xfrm>
            <a:off x="1019469" y="191210"/>
            <a:ext cx="1719111" cy="1558223"/>
            <a:chOff x="7496004" y="1839383"/>
            <a:chExt cx="3874490" cy="3979118"/>
          </a:xfrm>
        </p:grpSpPr>
        <p:sp>
          <p:nvSpPr>
            <p:cNvPr id="343" name="Google Shape;343;p6"/>
            <p:cNvSpPr/>
            <p:nvPr/>
          </p:nvSpPr>
          <p:spPr>
            <a:xfrm rot="8222725">
              <a:off x="10843377" y="4413808"/>
              <a:ext cx="424543" cy="468098"/>
            </a:xfrm>
            <a:custGeom>
              <a:avLst/>
              <a:gdLst/>
              <a:ahLst/>
              <a:cxnLst/>
              <a:rect l="l" t="t" r="r" b="b"/>
              <a:pathLst>
                <a:path w="4285801" h="4725490" extrusionOk="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 rot="-907440">
              <a:off x="7608348" y="2961072"/>
              <a:ext cx="391744" cy="318215"/>
            </a:xfrm>
            <a:custGeom>
              <a:avLst/>
              <a:gdLst/>
              <a:ahLst/>
              <a:cxnLst/>
              <a:rect l="l" t="t" r="r" b="b"/>
              <a:pathLst>
                <a:path w="4088377" h="3321003" extrusionOk="0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 rot="5400000" flipH="1">
              <a:off x="10826032" y="2918554"/>
              <a:ext cx="394547" cy="388160"/>
            </a:xfrm>
            <a:custGeom>
              <a:avLst/>
              <a:gdLst/>
              <a:ahLst/>
              <a:cxnLst/>
              <a:rect l="l" t="t" r="r" b="b"/>
              <a:pathLst>
                <a:path w="3287892" h="3786923" extrusionOk="0">
                  <a:moveTo>
                    <a:pt x="2574092" y="3411971"/>
                  </a:moveTo>
                  <a:cubicBezTo>
                    <a:pt x="2577477" y="3551838"/>
                    <a:pt x="2489596" y="3681234"/>
                    <a:pt x="2347458" y="3745664"/>
                  </a:cubicBezTo>
                  <a:cubicBezTo>
                    <a:pt x="2228355" y="3799653"/>
                    <a:pt x="2086904" y="3800713"/>
                    <a:pt x="1966757" y="3748519"/>
                  </a:cubicBezTo>
                  <a:cubicBezTo>
                    <a:pt x="1823914" y="3686464"/>
                    <a:pt x="1733597" y="3559106"/>
                    <a:pt x="1733597" y="3419734"/>
                  </a:cubicBezTo>
                  <a:cubicBezTo>
                    <a:pt x="2013762" y="3417146"/>
                    <a:pt x="2293927" y="3414559"/>
                    <a:pt x="2574092" y="3411971"/>
                  </a:cubicBezTo>
                  <a:close/>
                  <a:moveTo>
                    <a:pt x="2574187" y="367189"/>
                  </a:moveTo>
                  <a:cubicBezTo>
                    <a:pt x="2294022" y="369777"/>
                    <a:pt x="2013857" y="372364"/>
                    <a:pt x="1733692" y="374952"/>
                  </a:cubicBezTo>
                  <a:cubicBezTo>
                    <a:pt x="1730307" y="235085"/>
                    <a:pt x="1818188" y="105689"/>
                    <a:pt x="1960326" y="41259"/>
                  </a:cubicBezTo>
                  <a:cubicBezTo>
                    <a:pt x="2079429" y="-12730"/>
                    <a:pt x="2220880" y="-13790"/>
                    <a:pt x="2341027" y="38404"/>
                  </a:cubicBezTo>
                  <a:cubicBezTo>
                    <a:pt x="2483870" y="100459"/>
                    <a:pt x="2574187" y="227817"/>
                    <a:pt x="2574187" y="367189"/>
                  </a:cubicBezTo>
                  <a:close/>
                  <a:moveTo>
                    <a:pt x="2688290" y="635445"/>
                  </a:moveTo>
                  <a:lnTo>
                    <a:pt x="2688290" y="1612884"/>
                  </a:lnTo>
                  <a:lnTo>
                    <a:pt x="1619492" y="1612884"/>
                  </a:lnTo>
                  <a:lnTo>
                    <a:pt x="1619492" y="1396859"/>
                  </a:lnTo>
                  <a:lnTo>
                    <a:pt x="201708" y="1396859"/>
                  </a:lnTo>
                  <a:cubicBezTo>
                    <a:pt x="90308" y="1396859"/>
                    <a:pt x="0" y="1306551"/>
                    <a:pt x="0" y="1195151"/>
                  </a:cubicBezTo>
                  <a:lnTo>
                    <a:pt x="0" y="907003"/>
                  </a:lnTo>
                  <a:cubicBezTo>
                    <a:pt x="0" y="795603"/>
                    <a:pt x="90308" y="705295"/>
                    <a:pt x="201708" y="705295"/>
                  </a:cubicBezTo>
                  <a:lnTo>
                    <a:pt x="1619492" y="705295"/>
                  </a:lnTo>
                  <a:lnTo>
                    <a:pt x="1619492" y="635445"/>
                  </a:lnTo>
                  <a:cubicBezTo>
                    <a:pt x="1619492" y="537063"/>
                    <a:pt x="1699247" y="457308"/>
                    <a:pt x="1797629" y="457308"/>
                  </a:cubicBezTo>
                  <a:lnTo>
                    <a:pt x="2510153" y="457308"/>
                  </a:lnTo>
                  <a:cubicBezTo>
                    <a:pt x="2608535" y="457308"/>
                    <a:pt x="2688290" y="537063"/>
                    <a:pt x="2688290" y="635445"/>
                  </a:cubicBezTo>
                  <a:close/>
                  <a:moveTo>
                    <a:pt x="3177333" y="2901044"/>
                  </a:moveTo>
                  <a:lnTo>
                    <a:pt x="1130451" y="2901044"/>
                  </a:lnTo>
                  <a:cubicBezTo>
                    <a:pt x="1350134" y="2526253"/>
                    <a:pt x="1481437" y="2165059"/>
                    <a:pt x="1605942" y="1684892"/>
                  </a:cubicBezTo>
                  <a:lnTo>
                    <a:pt x="2701842" y="1684892"/>
                  </a:lnTo>
                  <a:cubicBezTo>
                    <a:pt x="2809350" y="2117470"/>
                    <a:pt x="2933855" y="2516056"/>
                    <a:pt x="3177333" y="2901044"/>
                  </a:cubicBezTo>
                  <a:close/>
                  <a:moveTo>
                    <a:pt x="3287892" y="3137537"/>
                  </a:moveTo>
                  <a:lnTo>
                    <a:pt x="3287892" y="3248909"/>
                  </a:lnTo>
                  <a:cubicBezTo>
                    <a:pt x="3287892" y="3295849"/>
                    <a:pt x="3249839" y="3333902"/>
                    <a:pt x="3202899" y="3333902"/>
                  </a:cubicBezTo>
                  <a:lnTo>
                    <a:pt x="1104885" y="3333902"/>
                  </a:lnTo>
                  <a:cubicBezTo>
                    <a:pt x="1057945" y="3333902"/>
                    <a:pt x="1019892" y="3295849"/>
                    <a:pt x="1019892" y="3248909"/>
                  </a:cubicBezTo>
                  <a:lnTo>
                    <a:pt x="1019892" y="3137537"/>
                  </a:lnTo>
                  <a:cubicBezTo>
                    <a:pt x="1019892" y="3090597"/>
                    <a:pt x="1057945" y="3052544"/>
                    <a:pt x="1104885" y="3052544"/>
                  </a:cubicBezTo>
                  <a:lnTo>
                    <a:pt x="3202899" y="3052544"/>
                  </a:lnTo>
                  <a:cubicBezTo>
                    <a:pt x="3249839" y="3052544"/>
                    <a:pt x="3287892" y="3090597"/>
                    <a:pt x="3287892" y="31375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11062223" y="3784811"/>
              <a:ext cx="287153" cy="281589"/>
            </a:xfrm>
            <a:custGeom>
              <a:avLst/>
              <a:gdLst/>
              <a:ahLst/>
              <a:cxnLst/>
              <a:rect l="l" t="t" r="r" b="b"/>
              <a:pathLst>
                <a:path w="2801488" h="2964099" extrusionOk="0">
                  <a:moveTo>
                    <a:pt x="1393788" y="2251706"/>
                  </a:moveTo>
                  <a:cubicBezTo>
                    <a:pt x="1338380" y="2251706"/>
                    <a:pt x="1293463" y="2296623"/>
                    <a:pt x="1293463" y="2352031"/>
                  </a:cubicBezTo>
                  <a:cubicBezTo>
                    <a:pt x="1293463" y="2407439"/>
                    <a:pt x="1338380" y="2452356"/>
                    <a:pt x="1393788" y="2452356"/>
                  </a:cubicBezTo>
                  <a:cubicBezTo>
                    <a:pt x="1449196" y="2452356"/>
                    <a:pt x="1494113" y="2407439"/>
                    <a:pt x="1494113" y="2352031"/>
                  </a:cubicBezTo>
                  <a:cubicBezTo>
                    <a:pt x="1494113" y="2296623"/>
                    <a:pt x="1449196" y="2251706"/>
                    <a:pt x="1393788" y="2251706"/>
                  </a:cubicBezTo>
                  <a:close/>
                  <a:moveTo>
                    <a:pt x="2189420" y="1936547"/>
                  </a:moveTo>
                  <a:cubicBezTo>
                    <a:pt x="1959955" y="1936547"/>
                    <a:pt x="1773936" y="2122566"/>
                    <a:pt x="1773936" y="2352031"/>
                  </a:cubicBezTo>
                  <a:cubicBezTo>
                    <a:pt x="1773936" y="2581496"/>
                    <a:pt x="1959955" y="2767515"/>
                    <a:pt x="2189420" y="2767515"/>
                  </a:cubicBezTo>
                  <a:cubicBezTo>
                    <a:pt x="2418885" y="2767515"/>
                    <a:pt x="2604904" y="2581496"/>
                    <a:pt x="2604904" y="2352031"/>
                  </a:cubicBezTo>
                  <a:cubicBezTo>
                    <a:pt x="2604904" y="2122566"/>
                    <a:pt x="2418885" y="1936547"/>
                    <a:pt x="2189420" y="1936547"/>
                  </a:cubicBezTo>
                  <a:close/>
                  <a:moveTo>
                    <a:pt x="612068" y="1936547"/>
                  </a:moveTo>
                  <a:cubicBezTo>
                    <a:pt x="382603" y="1936547"/>
                    <a:pt x="196584" y="2122566"/>
                    <a:pt x="196584" y="2352031"/>
                  </a:cubicBezTo>
                  <a:cubicBezTo>
                    <a:pt x="196584" y="2581496"/>
                    <a:pt x="382603" y="2767515"/>
                    <a:pt x="612068" y="2767515"/>
                  </a:cubicBezTo>
                  <a:cubicBezTo>
                    <a:pt x="841533" y="2767515"/>
                    <a:pt x="1027552" y="2581496"/>
                    <a:pt x="1027552" y="2352031"/>
                  </a:cubicBezTo>
                  <a:cubicBezTo>
                    <a:pt x="1027552" y="2122566"/>
                    <a:pt x="841533" y="1936547"/>
                    <a:pt x="612068" y="1936547"/>
                  </a:cubicBezTo>
                  <a:close/>
                  <a:moveTo>
                    <a:pt x="845776" y="315"/>
                  </a:moveTo>
                  <a:cubicBezTo>
                    <a:pt x="1032101" y="7965"/>
                    <a:pt x="1181399" y="153129"/>
                    <a:pt x="1195696" y="335717"/>
                  </a:cubicBezTo>
                  <a:lnTo>
                    <a:pt x="1198885" y="335806"/>
                  </a:lnTo>
                  <a:lnTo>
                    <a:pt x="1198706" y="366401"/>
                  </a:lnTo>
                  <a:cubicBezTo>
                    <a:pt x="1198883" y="367005"/>
                    <a:pt x="1198884" y="367612"/>
                    <a:pt x="1198884" y="368218"/>
                  </a:cubicBezTo>
                  <a:lnTo>
                    <a:pt x="1198695" y="368210"/>
                  </a:lnTo>
                  <a:lnTo>
                    <a:pt x="1197421" y="585651"/>
                  </a:lnTo>
                  <a:cubicBezTo>
                    <a:pt x="1245519" y="531733"/>
                    <a:pt x="1316597" y="499778"/>
                    <a:pt x="1394104" y="502960"/>
                  </a:cubicBezTo>
                  <a:cubicBezTo>
                    <a:pt x="1472998" y="506199"/>
                    <a:pt x="1542269" y="545176"/>
                    <a:pt x="1585751" y="604519"/>
                  </a:cubicBezTo>
                  <a:cubicBezTo>
                    <a:pt x="1585226" y="514948"/>
                    <a:pt x="1584701" y="425377"/>
                    <a:pt x="1584176" y="335806"/>
                  </a:cubicBezTo>
                  <a:lnTo>
                    <a:pt x="1585829" y="335760"/>
                  </a:lnTo>
                  <a:cubicBezTo>
                    <a:pt x="1602915" y="140060"/>
                    <a:pt x="1770945" y="-7755"/>
                    <a:pt x="1967493" y="315"/>
                  </a:cubicBezTo>
                  <a:cubicBezTo>
                    <a:pt x="2146853" y="7679"/>
                    <a:pt x="2291902" y="142468"/>
                    <a:pt x="2315427" y="315465"/>
                  </a:cubicBezTo>
                  <a:lnTo>
                    <a:pt x="2320109" y="315335"/>
                  </a:lnTo>
                  <a:lnTo>
                    <a:pt x="2729306" y="2069418"/>
                  </a:lnTo>
                  <a:cubicBezTo>
                    <a:pt x="2776307" y="2152970"/>
                    <a:pt x="2801488" y="2249560"/>
                    <a:pt x="2801488" y="2352031"/>
                  </a:cubicBezTo>
                  <a:cubicBezTo>
                    <a:pt x="2801488" y="2690067"/>
                    <a:pt x="2527456" y="2964099"/>
                    <a:pt x="2189420" y="2964099"/>
                  </a:cubicBezTo>
                  <a:cubicBezTo>
                    <a:pt x="1922036" y="2964099"/>
                    <a:pt x="1694697" y="2792645"/>
                    <a:pt x="1613824" y="2552817"/>
                  </a:cubicBezTo>
                  <a:cubicBezTo>
                    <a:pt x="1559905" y="2613347"/>
                    <a:pt x="1481232" y="2650901"/>
                    <a:pt x="1393788" y="2650901"/>
                  </a:cubicBezTo>
                  <a:cubicBezTo>
                    <a:pt x="1311973" y="2650901"/>
                    <a:pt x="1237837" y="2618027"/>
                    <a:pt x="1183996" y="2564635"/>
                  </a:cubicBezTo>
                  <a:cubicBezTo>
                    <a:pt x="1099341" y="2798210"/>
                    <a:pt x="875077" y="2964099"/>
                    <a:pt x="612068" y="2964099"/>
                  </a:cubicBezTo>
                  <a:cubicBezTo>
                    <a:pt x="274032" y="2964099"/>
                    <a:pt x="0" y="2690067"/>
                    <a:pt x="0" y="2352031"/>
                  </a:cubicBezTo>
                  <a:cubicBezTo>
                    <a:pt x="0" y="2288533"/>
                    <a:pt x="9669" y="2227293"/>
                    <a:pt x="30466" y="2170591"/>
                  </a:cubicBezTo>
                  <a:lnTo>
                    <a:pt x="30153" y="2170591"/>
                  </a:lnTo>
                  <a:lnTo>
                    <a:pt x="462952" y="315335"/>
                  </a:lnTo>
                  <a:lnTo>
                    <a:pt x="467801" y="315470"/>
                  </a:lnTo>
                  <a:cubicBezTo>
                    <a:pt x="493068" y="129842"/>
                    <a:pt x="656149" y="-7470"/>
                    <a:pt x="845776" y="3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8077159" y="2346892"/>
              <a:ext cx="396000" cy="306403"/>
            </a:xfrm>
            <a:custGeom>
              <a:avLst/>
              <a:gdLst/>
              <a:ahLst/>
              <a:cxnLst/>
              <a:rect l="l" t="t" r="r" b="b"/>
              <a:pathLst>
                <a:path w="3960000" h="3064028" extrusionOk="0">
                  <a:moveTo>
                    <a:pt x="1955333" y="1285185"/>
                  </a:moveTo>
                  <a:cubicBezTo>
                    <a:pt x="2192176" y="1285185"/>
                    <a:pt x="2384176" y="1477185"/>
                    <a:pt x="2384176" y="1714028"/>
                  </a:cubicBezTo>
                  <a:cubicBezTo>
                    <a:pt x="2384176" y="1950871"/>
                    <a:pt x="2192176" y="2142871"/>
                    <a:pt x="1955333" y="2142871"/>
                  </a:cubicBezTo>
                  <a:cubicBezTo>
                    <a:pt x="1718490" y="2142871"/>
                    <a:pt x="1526490" y="1950871"/>
                    <a:pt x="1526490" y="1714028"/>
                  </a:cubicBezTo>
                  <a:cubicBezTo>
                    <a:pt x="1526490" y="1477185"/>
                    <a:pt x="1718490" y="1285185"/>
                    <a:pt x="1955333" y="1285185"/>
                  </a:cubicBezTo>
                  <a:close/>
                  <a:moveTo>
                    <a:pt x="1955333" y="1074136"/>
                  </a:moveTo>
                  <a:cubicBezTo>
                    <a:pt x="1601930" y="1074136"/>
                    <a:pt x="1315441" y="1360625"/>
                    <a:pt x="1315441" y="1714028"/>
                  </a:cubicBezTo>
                  <a:cubicBezTo>
                    <a:pt x="1315441" y="2067431"/>
                    <a:pt x="1601930" y="2353920"/>
                    <a:pt x="1955333" y="2353920"/>
                  </a:cubicBezTo>
                  <a:cubicBezTo>
                    <a:pt x="2308736" y="2353920"/>
                    <a:pt x="2595225" y="2067431"/>
                    <a:pt x="2595225" y="1714028"/>
                  </a:cubicBezTo>
                  <a:cubicBezTo>
                    <a:pt x="2595225" y="1360625"/>
                    <a:pt x="2308736" y="1074136"/>
                    <a:pt x="1955333" y="1074136"/>
                  </a:cubicBezTo>
                  <a:close/>
                  <a:moveTo>
                    <a:pt x="1955333" y="849503"/>
                  </a:moveTo>
                  <a:cubicBezTo>
                    <a:pt x="2432797" y="849503"/>
                    <a:pt x="2819858" y="1236564"/>
                    <a:pt x="2819858" y="1714028"/>
                  </a:cubicBezTo>
                  <a:cubicBezTo>
                    <a:pt x="2819858" y="2191492"/>
                    <a:pt x="2432797" y="2578553"/>
                    <a:pt x="1955333" y="2578553"/>
                  </a:cubicBezTo>
                  <a:cubicBezTo>
                    <a:pt x="1477869" y="2578553"/>
                    <a:pt x="1090808" y="2191492"/>
                    <a:pt x="1090808" y="1714028"/>
                  </a:cubicBezTo>
                  <a:cubicBezTo>
                    <a:pt x="1090808" y="1236564"/>
                    <a:pt x="1477869" y="849503"/>
                    <a:pt x="1955333" y="849503"/>
                  </a:cubicBezTo>
                  <a:close/>
                  <a:moveTo>
                    <a:pt x="3253503" y="756254"/>
                  </a:moveTo>
                  <a:cubicBezTo>
                    <a:pt x="3162525" y="756254"/>
                    <a:pt x="3088773" y="830006"/>
                    <a:pt x="3088773" y="920984"/>
                  </a:cubicBezTo>
                  <a:cubicBezTo>
                    <a:pt x="3088773" y="1011962"/>
                    <a:pt x="3162525" y="1085714"/>
                    <a:pt x="3253503" y="1085714"/>
                  </a:cubicBezTo>
                  <a:cubicBezTo>
                    <a:pt x="3344481" y="1085714"/>
                    <a:pt x="3418233" y="1011962"/>
                    <a:pt x="3418233" y="920984"/>
                  </a:cubicBezTo>
                  <a:cubicBezTo>
                    <a:pt x="3418233" y="830006"/>
                    <a:pt x="3344481" y="756254"/>
                    <a:pt x="3253503" y="756254"/>
                  </a:cubicBezTo>
                  <a:close/>
                  <a:moveTo>
                    <a:pt x="1955333" y="744677"/>
                  </a:moveTo>
                  <a:cubicBezTo>
                    <a:pt x="1419975" y="744677"/>
                    <a:pt x="985982" y="1178670"/>
                    <a:pt x="985982" y="1714028"/>
                  </a:cubicBezTo>
                  <a:cubicBezTo>
                    <a:pt x="985982" y="2249386"/>
                    <a:pt x="1419975" y="2683379"/>
                    <a:pt x="1955333" y="2683379"/>
                  </a:cubicBezTo>
                  <a:cubicBezTo>
                    <a:pt x="2490691" y="2683379"/>
                    <a:pt x="2924684" y="2249386"/>
                    <a:pt x="2924684" y="1714028"/>
                  </a:cubicBezTo>
                  <a:cubicBezTo>
                    <a:pt x="2924684" y="1178670"/>
                    <a:pt x="2490691" y="744677"/>
                    <a:pt x="1955333" y="744677"/>
                  </a:cubicBezTo>
                  <a:close/>
                  <a:moveTo>
                    <a:pt x="1333922" y="0"/>
                  </a:moveTo>
                  <a:lnTo>
                    <a:pt x="2626078" y="0"/>
                  </a:lnTo>
                  <a:lnTo>
                    <a:pt x="2717085" y="364028"/>
                  </a:lnTo>
                  <a:lnTo>
                    <a:pt x="3699990" y="364028"/>
                  </a:lnTo>
                  <a:cubicBezTo>
                    <a:pt x="3843590" y="364028"/>
                    <a:pt x="3960000" y="480438"/>
                    <a:pt x="3960000" y="624038"/>
                  </a:cubicBezTo>
                  <a:lnTo>
                    <a:pt x="3960000" y="2804018"/>
                  </a:lnTo>
                  <a:cubicBezTo>
                    <a:pt x="3960000" y="2947618"/>
                    <a:pt x="3843590" y="3064028"/>
                    <a:pt x="3699990" y="3064028"/>
                  </a:cubicBezTo>
                  <a:lnTo>
                    <a:pt x="260010" y="3064028"/>
                  </a:lnTo>
                  <a:cubicBezTo>
                    <a:pt x="116410" y="3064028"/>
                    <a:pt x="0" y="2947618"/>
                    <a:pt x="0" y="2804018"/>
                  </a:cubicBezTo>
                  <a:lnTo>
                    <a:pt x="0" y="624038"/>
                  </a:lnTo>
                  <a:cubicBezTo>
                    <a:pt x="0" y="480438"/>
                    <a:pt x="116410" y="364028"/>
                    <a:pt x="260010" y="364028"/>
                  </a:cubicBezTo>
                  <a:lnTo>
                    <a:pt x="443165" y="364028"/>
                  </a:lnTo>
                  <a:lnTo>
                    <a:pt x="443165" y="237982"/>
                  </a:lnTo>
                  <a:cubicBezTo>
                    <a:pt x="443165" y="195266"/>
                    <a:pt x="477794" y="160637"/>
                    <a:pt x="520510" y="160637"/>
                  </a:cubicBezTo>
                  <a:lnTo>
                    <a:pt x="1049896" y="160637"/>
                  </a:lnTo>
                  <a:cubicBezTo>
                    <a:pt x="1092612" y="160637"/>
                    <a:pt x="1127241" y="195266"/>
                    <a:pt x="1127241" y="237982"/>
                  </a:cubicBezTo>
                  <a:lnTo>
                    <a:pt x="1127241" y="364028"/>
                  </a:lnTo>
                  <a:lnTo>
                    <a:pt x="1242915" y="3640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8560619" y="5355763"/>
              <a:ext cx="377591" cy="263102"/>
            </a:xfrm>
            <a:custGeom>
              <a:avLst/>
              <a:gdLst/>
              <a:ahLst/>
              <a:cxnLst/>
              <a:rect l="l" t="t" r="r" b="b"/>
              <a:pathLst>
                <a:path w="3974643" h="2769493" extrusionOk="0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 rot="2519233">
              <a:off x="8828818" y="1918660"/>
              <a:ext cx="389527" cy="397448"/>
            </a:xfrm>
            <a:custGeom>
              <a:avLst/>
              <a:gdLst/>
              <a:ahLst/>
              <a:cxnLst/>
              <a:rect l="l" t="t" r="r" b="b"/>
              <a:pathLst>
                <a:path w="3860438" h="3938940" extrusionOk="0">
                  <a:moveTo>
                    <a:pt x="1862067" y="2433815"/>
                  </a:moveTo>
                  <a:lnTo>
                    <a:pt x="1970067" y="2433815"/>
                  </a:lnTo>
                  <a:lnTo>
                    <a:pt x="1970067" y="3362873"/>
                  </a:lnTo>
                  <a:lnTo>
                    <a:pt x="2004792" y="3362873"/>
                  </a:lnTo>
                  <a:lnTo>
                    <a:pt x="2004792" y="3650907"/>
                  </a:lnTo>
                  <a:cubicBezTo>
                    <a:pt x="2004792" y="3808349"/>
                    <a:pt x="1878374" y="3936619"/>
                    <a:pt x="1720949" y="3938909"/>
                  </a:cubicBezTo>
                  <a:cubicBezTo>
                    <a:pt x="1564029" y="3941192"/>
                    <a:pt x="1434265" y="3817458"/>
                    <a:pt x="1429045" y="3660794"/>
                  </a:cubicBezTo>
                  <a:lnTo>
                    <a:pt x="1428727" y="3660794"/>
                  </a:lnTo>
                  <a:lnTo>
                    <a:pt x="1428727" y="3588794"/>
                  </a:lnTo>
                  <a:cubicBezTo>
                    <a:pt x="1428727" y="3549029"/>
                    <a:pt x="1460962" y="3516794"/>
                    <a:pt x="1500727" y="3516794"/>
                  </a:cubicBezTo>
                  <a:lnTo>
                    <a:pt x="1536727" y="3516794"/>
                  </a:lnTo>
                  <a:cubicBezTo>
                    <a:pt x="1576492" y="3516794"/>
                    <a:pt x="1608727" y="3549029"/>
                    <a:pt x="1608727" y="3588794"/>
                  </a:cubicBezTo>
                  <a:lnTo>
                    <a:pt x="1608727" y="3654789"/>
                  </a:lnTo>
                  <a:cubicBezTo>
                    <a:pt x="1610687" y="3713589"/>
                    <a:pt x="1659418" y="3760001"/>
                    <a:pt x="1718334" y="3759144"/>
                  </a:cubicBezTo>
                  <a:cubicBezTo>
                    <a:pt x="1777498" y="3758284"/>
                    <a:pt x="1825008" y="3710077"/>
                    <a:pt x="1825008" y="3650907"/>
                  </a:cubicBezTo>
                  <a:lnTo>
                    <a:pt x="1824792" y="3650907"/>
                  </a:lnTo>
                  <a:lnTo>
                    <a:pt x="1824792" y="3362873"/>
                  </a:lnTo>
                  <a:lnTo>
                    <a:pt x="1862067" y="3362873"/>
                  </a:lnTo>
                  <a:close/>
                  <a:moveTo>
                    <a:pt x="1963773" y="341826"/>
                  </a:moveTo>
                  <a:cubicBezTo>
                    <a:pt x="2603866" y="1105515"/>
                    <a:pt x="2803203" y="1464631"/>
                    <a:pt x="2867684" y="2396069"/>
                  </a:cubicBezTo>
                  <a:cubicBezTo>
                    <a:pt x="2523234" y="2107144"/>
                    <a:pt x="2324834" y="2107144"/>
                    <a:pt x="1967684" y="2396069"/>
                  </a:cubicBezTo>
                  <a:cubicBezTo>
                    <a:pt x="1966380" y="1713514"/>
                    <a:pt x="1965077" y="1024381"/>
                    <a:pt x="1963773" y="341826"/>
                  </a:cubicBezTo>
                  <a:close/>
                  <a:moveTo>
                    <a:pt x="1882676" y="341826"/>
                  </a:moveTo>
                  <a:cubicBezTo>
                    <a:pt x="1881372" y="1024381"/>
                    <a:pt x="1880069" y="1713514"/>
                    <a:pt x="1878765" y="2396069"/>
                  </a:cubicBezTo>
                  <a:cubicBezTo>
                    <a:pt x="1521615" y="2107144"/>
                    <a:pt x="1323215" y="2107144"/>
                    <a:pt x="978765" y="2396069"/>
                  </a:cubicBezTo>
                  <a:cubicBezTo>
                    <a:pt x="1043246" y="1464631"/>
                    <a:pt x="1242583" y="1105515"/>
                    <a:pt x="1882676" y="341826"/>
                  </a:cubicBezTo>
                  <a:close/>
                  <a:moveTo>
                    <a:pt x="2058573" y="335248"/>
                  </a:moveTo>
                  <a:cubicBezTo>
                    <a:pt x="3026489" y="598978"/>
                    <a:pt x="3714825" y="1273857"/>
                    <a:pt x="3860438" y="2396070"/>
                  </a:cubicBezTo>
                  <a:cubicBezTo>
                    <a:pt x="3515988" y="2107145"/>
                    <a:pt x="3317588" y="2107145"/>
                    <a:pt x="2960438" y="2396070"/>
                  </a:cubicBezTo>
                  <a:cubicBezTo>
                    <a:pt x="2910892" y="1313327"/>
                    <a:pt x="2647549" y="1036442"/>
                    <a:pt x="2058573" y="335248"/>
                  </a:cubicBezTo>
                  <a:close/>
                  <a:moveTo>
                    <a:pt x="1801865" y="335248"/>
                  </a:moveTo>
                  <a:cubicBezTo>
                    <a:pt x="1212889" y="1036442"/>
                    <a:pt x="949546" y="1313327"/>
                    <a:pt x="900000" y="2396070"/>
                  </a:cubicBezTo>
                  <a:cubicBezTo>
                    <a:pt x="542850" y="2107145"/>
                    <a:pt x="344450" y="2107145"/>
                    <a:pt x="0" y="2396070"/>
                  </a:cubicBezTo>
                  <a:cubicBezTo>
                    <a:pt x="145613" y="1273857"/>
                    <a:pt x="833949" y="598978"/>
                    <a:pt x="1801865" y="335248"/>
                  </a:cubicBezTo>
                  <a:close/>
                  <a:moveTo>
                    <a:pt x="1902679" y="0"/>
                  </a:moveTo>
                  <a:lnTo>
                    <a:pt x="1929455" y="0"/>
                  </a:lnTo>
                  <a:lnTo>
                    <a:pt x="1970067" y="288000"/>
                  </a:lnTo>
                  <a:lnTo>
                    <a:pt x="1862067" y="288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 rot="-2092520">
              <a:off x="10108832" y="1974616"/>
              <a:ext cx="133128" cy="504217"/>
            </a:xfrm>
            <a:custGeom>
              <a:avLst/>
              <a:gdLst/>
              <a:ahLst/>
              <a:cxnLst/>
              <a:rect l="l" t="t" r="r" b="b"/>
              <a:pathLst>
                <a:path w="1323851" h="5014044" extrusionOk="0">
                  <a:moveTo>
                    <a:pt x="797140" y="4503940"/>
                  </a:moveTo>
                  <a:cubicBezTo>
                    <a:pt x="732770" y="4439570"/>
                    <a:pt x="628407" y="4439570"/>
                    <a:pt x="564037" y="4503940"/>
                  </a:cubicBezTo>
                  <a:cubicBezTo>
                    <a:pt x="499667" y="4568310"/>
                    <a:pt x="499667" y="4672672"/>
                    <a:pt x="564037" y="4737042"/>
                  </a:cubicBezTo>
                  <a:cubicBezTo>
                    <a:pt x="628407" y="4801412"/>
                    <a:pt x="732770" y="4801413"/>
                    <a:pt x="797140" y="4737043"/>
                  </a:cubicBezTo>
                  <a:cubicBezTo>
                    <a:pt x="861510" y="4672673"/>
                    <a:pt x="861510" y="4568310"/>
                    <a:pt x="797140" y="4503940"/>
                  </a:cubicBezTo>
                  <a:close/>
                  <a:moveTo>
                    <a:pt x="1019859" y="4396571"/>
                  </a:moveTo>
                  <a:lnTo>
                    <a:pt x="1019859" y="4844408"/>
                  </a:lnTo>
                  <a:lnTo>
                    <a:pt x="680589" y="5014044"/>
                  </a:lnTo>
                  <a:lnTo>
                    <a:pt x="341319" y="4844409"/>
                  </a:lnTo>
                  <a:lnTo>
                    <a:pt x="341319" y="4396572"/>
                  </a:lnTo>
                  <a:lnTo>
                    <a:pt x="680589" y="4226937"/>
                  </a:lnTo>
                  <a:close/>
                  <a:moveTo>
                    <a:pt x="800624" y="237293"/>
                  </a:moveTo>
                  <a:cubicBezTo>
                    <a:pt x="730322" y="166991"/>
                    <a:pt x="616339" y="166991"/>
                    <a:pt x="546037" y="237293"/>
                  </a:cubicBezTo>
                  <a:cubicBezTo>
                    <a:pt x="475735" y="307595"/>
                    <a:pt x="475735" y="421577"/>
                    <a:pt x="546037" y="491879"/>
                  </a:cubicBezTo>
                  <a:cubicBezTo>
                    <a:pt x="616339" y="562181"/>
                    <a:pt x="730322" y="562181"/>
                    <a:pt x="800624" y="491879"/>
                  </a:cubicBezTo>
                  <a:cubicBezTo>
                    <a:pt x="870926" y="421577"/>
                    <a:pt x="870926" y="307595"/>
                    <a:pt x="800624" y="237293"/>
                  </a:cubicBezTo>
                  <a:close/>
                  <a:moveTo>
                    <a:pt x="1079384" y="68015"/>
                  </a:moveTo>
                  <a:cubicBezTo>
                    <a:pt x="1121407" y="110039"/>
                    <a:pt x="1147399" y="168093"/>
                    <a:pt x="1147399" y="232219"/>
                  </a:cubicBezTo>
                  <a:cubicBezTo>
                    <a:pt x="1147399" y="1159793"/>
                    <a:pt x="1034554" y="2087367"/>
                    <a:pt x="1023948" y="3014957"/>
                  </a:cubicBezTo>
                  <a:cubicBezTo>
                    <a:pt x="1133082" y="3060182"/>
                    <a:pt x="1235152" y="3127360"/>
                    <a:pt x="1323851" y="3216059"/>
                  </a:cubicBezTo>
                  <a:cubicBezTo>
                    <a:pt x="1689423" y="3581630"/>
                    <a:pt x="1689423" y="4174338"/>
                    <a:pt x="1323851" y="4539910"/>
                  </a:cubicBezTo>
                  <a:cubicBezTo>
                    <a:pt x="1261218" y="4602543"/>
                    <a:pt x="1191917" y="4654446"/>
                    <a:pt x="1117803" y="4694845"/>
                  </a:cubicBezTo>
                  <a:lnTo>
                    <a:pt x="1117303" y="3872699"/>
                  </a:lnTo>
                  <a:lnTo>
                    <a:pt x="684319" y="3565900"/>
                  </a:lnTo>
                  <a:lnTo>
                    <a:pt x="251709" y="3873225"/>
                  </a:lnTo>
                  <a:lnTo>
                    <a:pt x="252223" y="4718882"/>
                  </a:lnTo>
                  <a:cubicBezTo>
                    <a:pt x="160837" y="4675423"/>
                    <a:pt x="75567" y="4615476"/>
                    <a:pt x="0" y="4539910"/>
                  </a:cubicBezTo>
                  <a:cubicBezTo>
                    <a:pt x="-365571" y="4174338"/>
                    <a:pt x="-365571" y="3581630"/>
                    <a:pt x="0" y="3216059"/>
                  </a:cubicBezTo>
                  <a:cubicBezTo>
                    <a:pt x="100968" y="3115091"/>
                    <a:pt x="219261" y="3042010"/>
                    <a:pt x="345675" y="2997831"/>
                  </a:cubicBezTo>
                  <a:lnTo>
                    <a:pt x="211295" y="232219"/>
                  </a:lnTo>
                  <a:cubicBezTo>
                    <a:pt x="211295" y="103968"/>
                    <a:pt x="315263" y="0"/>
                    <a:pt x="443514" y="0"/>
                  </a:cubicBezTo>
                  <a:lnTo>
                    <a:pt x="915180" y="0"/>
                  </a:lnTo>
                  <a:cubicBezTo>
                    <a:pt x="979305" y="0"/>
                    <a:pt x="1037360" y="25992"/>
                    <a:pt x="1079384" y="68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 rot="-8100000">
              <a:off x="9504056" y="5363901"/>
              <a:ext cx="71701" cy="502898"/>
            </a:xfrm>
            <a:custGeom>
              <a:avLst/>
              <a:gdLst/>
              <a:ahLst/>
              <a:cxnLst/>
              <a:rect l="l" t="t" r="r" b="b"/>
              <a:pathLst>
                <a:path w="65631" h="460327" extrusionOk="0">
                  <a:moveTo>
                    <a:pt x="42919" y="215685"/>
                  </a:moveTo>
                  <a:lnTo>
                    <a:pt x="22708" y="215685"/>
                  </a:lnTo>
                  <a:lnTo>
                    <a:pt x="0" y="185855"/>
                  </a:lnTo>
                  <a:lnTo>
                    <a:pt x="3" y="185856"/>
                  </a:lnTo>
                  <a:lnTo>
                    <a:pt x="3" y="32814"/>
                  </a:lnTo>
                  <a:cubicBezTo>
                    <a:pt x="3" y="14690"/>
                    <a:pt x="14694" y="0"/>
                    <a:pt x="32817" y="0"/>
                  </a:cubicBezTo>
                  <a:cubicBezTo>
                    <a:pt x="50940" y="0"/>
                    <a:pt x="65631" y="14690"/>
                    <a:pt x="65631" y="32814"/>
                  </a:cubicBezTo>
                  <a:lnTo>
                    <a:pt x="65631" y="185856"/>
                  </a:lnTo>
                  <a:lnTo>
                    <a:pt x="65626" y="185856"/>
                  </a:lnTo>
                  <a:close/>
                  <a:moveTo>
                    <a:pt x="57234" y="460327"/>
                  </a:moveTo>
                  <a:lnTo>
                    <a:pt x="11300" y="460327"/>
                  </a:lnTo>
                  <a:lnTo>
                    <a:pt x="11300" y="366559"/>
                  </a:lnTo>
                  <a:cubicBezTo>
                    <a:pt x="13577" y="349655"/>
                    <a:pt x="25635" y="358815"/>
                    <a:pt x="25452" y="346112"/>
                  </a:cubicBezTo>
                  <a:cubicBezTo>
                    <a:pt x="25288" y="302926"/>
                    <a:pt x="25124" y="259739"/>
                    <a:pt x="24960" y="216553"/>
                  </a:cubicBezTo>
                  <a:lnTo>
                    <a:pt x="42858" y="216553"/>
                  </a:lnTo>
                  <a:cubicBezTo>
                    <a:pt x="42694" y="259576"/>
                    <a:pt x="42530" y="302598"/>
                    <a:pt x="42366" y="345621"/>
                  </a:cubicBezTo>
                  <a:cubicBezTo>
                    <a:pt x="39843" y="359799"/>
                    <a:pt x="54756" y="347441"/>
                    <a:pt x="57234" y="366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0146073" y="5282722"/>
              <a:ext cx="143219" cy="396821"/>
            </a:xfrm>
            <a:custGeom>
              <a:avLst/>
              <a:gdLst/>
              <a:ahLst/>
              <a:cxnLst/>
              <a:rect l="l" t="t" r="r" b="b"/>
              <a:pathLst>
                <a:path w="1397263" h="3871427" extrusionOk="0">
                  <a:moveTo>
                    <a:pt x="698631" y="1778701"/>
                  </a:moveTo>
                  <a:cubicBezTo>
                    <a:pt x="609151" y="1778701"/>
                    <a:pt x="536613" y="1851239"/>
                    <a:pt x="536613" y="1940719"/>
                  </a:cubicBezTo>
                  <a:cubicBezTo>
                    <a:pt x="536613" y="2030199"/>
                    <a:pt x="609151" y="2102737"/>
                    <a:pt x="698631" y="2102737"/>
                  </a:cubicBezTo>
                  <a:cubicBezTo>
                    <a:pt x="788111" y="2102737"/>
                    <a:pt x="860649" y="2030199"/>
                    <a:pt x="860649" y="1940719"/>
                  </a:cubicBezTo>
                  <a:cubicBezTo>
                    <a:pt x="860649" y="1851239"/>
                    <a:pt x="788111" y="1778701"/>
                    <a:pt x="698631" y="1778701"/>
                  </a:cubicBezTo>
                  <a:close/>
                  <a:moveTo>
                    <a:pt x="999594" y="0"/>
                  </a:moveTo>
                  <a:lnTo>
                    <a:pt x="1321063" y="0"/>
                  </a:lnTo>
                  <a:lnTo>
                    <a:pt x="1390119" y="95250"/>
                  </a:lnTo>
                  <a:cubicBezTo>
                    <a:pt x="1392500" y="284956"/>
                    <a:pt x="1394882" y="474663"/>
                    <a:pt x="1397263" y="664369"/>
                  </a:cubicBezTo>
                  <a:lnTo>
                    <a:pt x="1256769" y="833438"/>
                  </a:lnTo>
                  <a:lnTo>
                    <a:pt x="921013" y="978694"/>
                  </a:lnTo>
                  <a:lnTo>
                    <a:pt x="913199" y="978651"/>
                  </a:lnTo>
                  <a:lnTo>
                    <a:pt x="913199" y="1700779"/>
                  </a:lnTo>
                  <a:cubicBezTo>
                    <a:pt x="979823" y="1759212"/>
                    <a:pt x="1021211" y="1845132"/>
                    <a:pt x="1021211" y="1940719"/>
                  </a:cubicBezTo>
                  <a:cubicBezTo>
                    <a:pt x="1021211" y="2036306"/>
                    <a:pt x="979823" y="2122226"/>
                    <a:pt x="913199" y="2180659"/>
                  </a:cubicBezTo>
                  <a:lnTo>
                    <a:pt x="913199" y="2896482"/>
                  </a:lnTo>
                  <a:lnTo>
                    <a:pt x="1238250" y="3021320"/>
                  </a:lnTo>
                  <a:lnTo>
                    <a:pt x="1390650" y="3199914"/>
                  </a:lnTo>
                  <a:lnTo>
                    <a:pt x="1393032" y="3764270"/>
                  </a:lnTo>
                  <a:lnTo>
                    <a:pt x="1316832" y="3869045"/>
                  </a:lnTo>
                  <a:lnTo>
                    <a:pt x="997744" y="3869045"/>
                  </a:lnTo>
                  <a:lnTo>
                    <a:pt x="995363" y="3276114"/>
                  </a:lnTo>
                  <a:lnTo>
                    <a:pt x="700088" y="3111808"/>
                  </a:lnTo>
                  <a:lnTo>
                    <a:pt x="409575" y="3288020"/>
                  </a:lnTo>
                  <a:lnTo>
                    <a:pt x="397669" y="3871427"/>
                  </a:lnTo>
                  <a:lnTo>
                    <a:pt x="76200" y="3871427"/>
                  </a:lnTo>
                  <a:lnTo>
                    <a:pt x="7144" y="3776177"/>
                  </a:lnTo>
                  <a:cubicBezTo>
                    <a:pt x="4763" y="3586471"/>
                    <a:pt x="2381" y="3396764"/>
                    <a:pt x="0" y="3207058"/>
                  </a:cubicBezTo>
                  <a:lnTo>
                    <a:pt x="140494" y="3037989"/>
                  </a:lnTo>
                  <a:lnTo>
                    <a:pt x="476250" y="2892733"/>
                  </a:lnTo>
                  <a:lnTo>
                    <a:pt x="481151" y="2892760"/>
                  </a:lnTo>
                  <a:lnTo>
                    <a:pt x="481151" y="2180659"/>
                  </a:lnTo>
                  <a:cubicBezTo>
                    <a:pt x="414527" y="2122226"/>
                    <a:pt x="373139" y="2036306"/>
                    <a:pt x="373139" y="1940719"/>
                  </a:cubicBezTo>
                  <a:cubicBezTo>
                    <a:pt x="373139" y="1845132"/>
                    <a:pt x="414527" y="1759212"/>
                    <a:pt x="481151" y="1700779"/>
                  </a:cubicBezTo>
                  <a:lnTo>
                    <a:pt x="481151" y="973827"/>
                  </a:lnTo>
                  <a:lnTo>
                    <a:pt x="159013" y="850107"/>
                  </a:lnTo>
                  <a:lnTo>
                    <a:pt x="6613" y="671513"/>
                  </a:lnTo>
                  <a:lnTo>
                    <a:pt x="4231" y="107157"/>
                  </a:lnTo>
                  <a:lnTo>
                    <a:pt x="80431" y="2382"/>
                  </a:lnTo>
                  <a:lnTo>
                    <a:pt x="399519" y="2382"/>
                  </a:lnTo>
                  <a:cubicBezTo>
                    <a:pt x="400313" y="198438"/>
                    <a:pt x="401106" y="396875"/>
                    <a:pt x="401900" y="595313"/>
                  </a:cubicBezTo>
                  <a:lnTo>
                    <a:pt x="697175" y="759619"/>
                  </a:lnTo>
                  <a:lnTo>
                    <a:pt x="987688" y="5834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 rot="10800000">
              <a:off x="9236042" y="1920979"/>
              <a:ext cx="348483" cy="352351"/>
            </a:xfrm>
            <a:custGeom>
              <a:avLst/>
              <a:gdLst/>
              <a:ahLst/>
              <a:cxnLst/>
              <a:rect l="l" t="t" r="r" b="b"/>
              <a:pathLst>
                <a:path w="3982665" h="3915008" extrusionOk="0">
                  <a:moveTo>
                    <a:pt x="0" y="2664000"/>
                  </a:moveTo>
                  <a:lnTo>
                    <a:pt x="1911318" y="72000"/>
                  </a:lnTo>
                  <a:lnTo>
                    <a:pt x="1142725" y="2655962"/>
                  </a:lnTo>
                  <a:close/>
                  <a:moveTo>
                    <a:pt x="3982665" y="2664000"/>
                  </a:moveTo>
                  <a:lnTo>
                    <a:pt x="2839940" y="2655962"/>
                  </a:lnTo>
                  <a:lnTo>
                    <a:pt x="2071347" y="72000"/>
                  </a:lnTo>
                  <a:close/>
                  <a:moveTo>
                    <a:pt x="2621333" y="2664000"/>
                  </a:moveTo>
                  <a:lnTo>
                    <a:pt x="1361333" y="2664000"/>
                  </a:lnTo>
                  <a:lnTo>
                    <a:pt x="1991333" y="0"/>
                  </a:lnTo>
                  <a:close/>
                  <a:moveTo>
                    <a:pt x="1806654" y="3915007"/>
                  </a:moveTo>
                  <a:lnTo>
                    <a:pt x="726654" y="3915007"/>
                  </a:lnTo>
                  <a:lnTo>
                    <a:pt x="1266654" y="2835007"/>
                  </a:lnTo>
                  <a:close/>
                  <a:moveTo>
                    <a:pt x="555902" y="3915008"/>
                  </a:moveTo>
                  <a:lnTo>
                    <a:pt x="15902" y="2835008"/>
                  </a:lnTo>
                  <a:lnTo>
                    <a:pt x="1095902" y="2835008"/>
                  </a:lnTo>
                  <a:close/>
                  <a:moveTo>
                    <a:pt x="1977406" y="3915008"/>
                  </a:moveTo>
                  <a:lnTo>
                    <a:pt x="1437406" y="2835008"/>
                  </a:lnTo>
                  <a:lnTo>
                    <a:pt x="2517406" y="2835008"/>
                  </a:lnTo>
                  <a:close/>
                  <a:moveTo>
                    <a:pt x="3228158" y="3915008"/>
                  </a:moveTo>
                  <a:lnTo>
                    <a:pt x="2148158" y="3915008"/>
                  </a:lnTo>
                  <a:lnTo>
                    <a:pt x="2688158" y="2835008"/>
                  </a:lnTo>
                  <a:close/>
                  <a:moveTo>
                    <a:pt x="3398910" y="3915008"/>
                  </a:moveTo>
                  <a:lnTo>
                    <a:pt x="2858910" y="2835008"/>
                  </a:lnTo>
                  <a:lnTo>
                    <a:pt x="3938910" y="2835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8136976" y="5049647"/>
              <a:ext cx="353584" cy="355930"/>
            </a:xfrm>
            <a:custGeom>
              <a:avLst/>
              <a:gdLst/>
              <a:ahLst/>
              <a:cxnLst/>
              <a:rect l="l" t="t" r="r" b="b"/>
              <a:pathLst>
                <a:path w="3928707" h="3954781" extrusionOk="0">
                  <a:moveTo>
                    <a:pt x="2773336" y="2238726"/>
                  </a:moveTo>
                  <a:cubicBezTo>
                    <a:pt x="2746826" y="2238726"/>
                    <a:pt x="2725335" y="2260217"/>
                    <a:pt x="2725335" y="2286727"/>
                  </a:cubicBezTo>
                  <a:lnTo>
                    <a:pt x="2725335" y="2478725"/>
                  </a:lnTo>
                  <a:cubicBezTo>
                    <a:pt x="2725335" y="2505235"/>
                    <a:pt x="2746826" y="2526726"/>
                    <a:pt x="2773336" y="2526726"/>
                  </a:cubicBezTo>
                  <a:lnTo>
                    <a:pt x="2965334" y="2526726"/>
                  </a:lnTo>
                  <a:cubicBezTo>
                    <a:pt x="2991844" y="2526726"/>
                    <a:pt x="3013335" y="2505235"/>
                    <a:pt x="3013335" y="2478725"/>
                  </a:cubicBezTo>
                  <a:lnTo>
                    <a:pt x="3013335" y="2286727"/>
                  </a:lnTo>
                  <a:cubicBezTo>
                    <a:pt x="3013335" y="2260217"/>
                    <a:pt x="2991844" y="2238726"/>
                    <a:pt x="2965334" y="2238726"/>
                  </a:cubicBezTo>
                  <a:close/>
                  <a:moveTo>
                    <a:pt x="2313922" y="2238726"/>
                  </a:moveTo>
                  <a:cubicBezTo>
                    <a:pt x="2287412" y="2238726"/>
                    <a:pt x="2265921" y="2260217"/>
                    <a:pt x="2265921" y="2286727"/>
                  </a:cubicBezTo>
                  <a:lnTo>
                    <a:pt x="2265921" y="2478725"/>
                  </a:lnTo>
                  <a:cubicBezTo>
                    <a:pt x="2265921" y="2505235"/>
                    <a:pt x="2287412" y="2526726"/>
                    <a:pt x="2313922" y="2526726"/>
                  </a:cubicBezTo>
                  <a:lnTo>
                    <a:pt x="2505920" y="2526726"/>
                  </a:lnTo>
                  <a:cubicBezTo>
                    <a:pt x="2532430" y="2526726"/>
                    <a:pt x="2553921" y="2505235"/>
                    <a:pt x="2553921" y="2478725"/>
                  </a:cubicBezTo>
                  <a:lnTo>
                    <a:pt x="2553921" y="2286727"/>
                  </a:lnTo>
                  <a:cubicBezTo>
                    <a:pt x="2553921" y="2260217"/>
                    <a:pt x="2532430" y="2238726"/>
                    <a:pt x="2505920" y="2238726"/>
                  </a:cubicBezTo>
                  <a:close/>
                  <a:moveTo>
                    <a:pt x="1854508" y="2238726"/>
                  </a:moveTo>
                  <a:cubicBezTo>
                    <a:pt x="1827998" y="2238726"/>
                    <a:pt x="1806507" y="2260217"/>
                    <a:pt x="1806507" y="2286727"/>
                  </a:cubicBezTo>
                  <a:lnTo>
                    <a:pt x="1806507" y="2478725"/>
                  </a:lnTo>
                  <a:cubicBezTo>
                    <a:pt x="1806507" y="2505235"/>
                    <a:pt x="1827998" y="2526726"/>
                    <a:pt x="1854508" y="2526726"/>
                  </a:cubicBezTo>
                  <a:lnTo>
                    <a:pt x="2046506" y="2526726"/>
                  </a:lnTo>
                  <a:cubicBezTo>
                    <a:pt x="2073016" y="2526726"/>
                    <a:pt x="2094507" y="2505235"/>
                    <a:pt x="2094507" y="2478725"/>
                  </a:cubicBezTo>
                  <a:lnTo>
                    <a:pt x="2094507" y="2286727"/>
                  </a:lnTo>
                  <a:cubicBezTo>
                    <a:pt x="2094507" y="2260217"/>
                    <a:pt x="2073016" y="2238726"/>
                    <a:pt x="2046506" y="2238726"/>
                  </a:cubicBezTo>
                  <a:close/>
                  <a:moveTo>
                    <a:pt x="879732" y="2133675"/>
                  </a:moveTo>
                  <a:cubicBezTo>
                    <a:pt x="767330" y="2133675"/>
                    <a:pt x="676210" y="2224795"/>
                    <a:pt x="676210" y="2337197"/>
                  </a:cubicBezTo>
                  <a:cubicBezTo>
                    <a:pt x="676210" y="2449599"/>
                    <a:pt x="767330" y="2540719"/>
                    <a:pt x="879732" y="2540719"/>
                  </a:cubicBezTo>
                  <a:cubicBezTo>
                    <a:pt x="956121" y="2540719"/>
                    <a:pt x="1022681" y="2498634"/>
                    <a:pt x="1054808" y="2434886"/>
                  </a:cubicBezTo>
                  <a:lnTo>
                    <a:pt x="1469273" y="2434887"/>
                  </a:lnTo>
                  <a:cubicBezTo>
                    <a:pt x="1529381" y="2434887"/>
                    <a:pt x="1578108" y="2386160"/>
                    <a:pt x="1578108" y="2326052"/>
                  </a:cubicBezTo>
                  <a:cubicBezTo>
                    <a:pt x="1578108" y="2265944"/>
                    <a:pt x="1529381" y="2217217"/>
                    <a:pt x="1469273" y="2217217"/>
                  </a:cubicBezTo>
                  <a:lnTo>
                    <a:pt x="1039779" y="2217217"/>
                  </a:lnTo>
                  <a:cubicBezTo>
                    <a:pt x="1005455" y="2165662"/>
                    <a:pt x="946329" y="2133675"/>
                    <a:pt x="879732" y="2133675"/>
                  </a:cubicBezTo>
                  <a:close/>
                  <a:moveTo>
                    <a:pt x="2773336" y="1699178"/>
                  </a:moveTo>
                  <a:cubicBezTo>
                    <a:pt x="2746826" y="1699178"/>
                    <a:pt x="2725335" y="1720669"/>
                    <a:pt x="2725335" y="1747179"/>
                  </a:cubicBezTo>
                  <a:lnTo>
                    <a:pt x="2725335" y="1939177"/>
                  </a:lnTo>
                  <a:cubicBezTo>
                    <a:pt x="2725335" y="1965687"/>
                    <a:pt x="2746826" y="1987178"/>
                    <a:pt x="2773336" y="1987178"/>
                  </a:cubicBezTo>
                  <a:lnTo>
                    <a:pt x="2965334" y="1987178"/>
                  </a:lnTo>
                  <a:cubicBezTo>
                    <a:pt x="2991844" y="1987178"/>
                    <a:pt x="3013335" y="1965687"/>
                    <a:pt x="3013335" y="1939177"/>
                  </a:cubicBezTo>
                  <a:lnTo>
                    <a:pt x="3013335" y="1747179"/>
                  </a:lnTo>
                  <a:cubicBezTo>
                    <a:pt x="3013335" y="1720669"/>
                    <a:pt x="2991844" y="1699178"/>
                    <a:pt x="2965334" y="1699178"/>
                  </a:cubicBezTo>
                  <a:close/>
                  <a:moveTo>
                    <a:pt x="2313922" y="1699178"/>
                  </a:moveTo>
                  <a:cubicBezTo>
                    <a:pt x="2287412" y="1699178"/>
                    <a:pt x="2265921" y="1720669"/>
                    <a:pt x="2265921" y="1747179"/>
                  </a:cubicBezTo>
                  <a:lnTo>
                    <a:pt x="2265921" y="1939177"/>
                  </a:lnTo>
                  <a:cubicBezTo>
                    <a:pt x="2265921" y="1965687"/>
                    <a:pt x="2287412" y="1987178"/>
                    <a:pt x="2313922" y="1987178"/>
                  </a:cubicBezTo>
                  <a:lnTo>
                    <a:pt x="2505920" y="1987178"/>
                  </a:lnTo>
                  <a:cubicBezTo>
                    <a:pt x="2532430" y="1987178"/>
                    <a:pt x="2553921" y="1965687"/>
                    <a:pt x="2553921" y="1939177"/>
                  </a:cubicBezTo>
                  <a:lnTo>
                    <a:pt x="2553921" y="1747179"/>
                  </a:lnTo>
                  <a:cubicBezTo>
                    <a:pt x="2553921" y="1720669"/>
                    <a:pt x="2532430" y="1699178"/>
                    <a:pt x="2505920" y="1699178"/>
                  </a:cubicBezTo>
                  <a:close/>
                  <a:moveTo>
                    <a:pt x="1854508" y="1699178"/>
                  </a:moveTo>
                  <a:cubicBezTo>
                    <a:pt x="1827998" y="1699178"/>
                    <a:pt x="1806507" y="1720669"/>
                    <a:pt x="1806507" y="1747179"/>
                  </a:cubicBezTo>
                  <a:lnTo>
                    <a:pt x="1806507" y="1939177"/>
                  </a:lnTo>
                  <a:cubicBezTo>
                    <a:pt x="1806507" y="1965687"/>
                    <a:pt x="1827998" y="1987178"/>
                    <a:pt x="1854508" y="1987178"/>
                  </a:cubicBezTo>
                  <a:lnTo>
                    <a:pt x="2046506" y="1987178"/>
                  </a:lnTo>
                  <a:cubicBezTo>
                    <a:pt x="2073016" y="1987178"/>
                    <a:pt x="2094507" y="1965687"/>
                    <a:pt x="2094507" y="1939177"/>
                  </a:cubicBezTo>
                  <a:lnTo>
                    <a:pt x="2094507" y="1747179"/>
                  </a:lnTo>
                  <a:cubicBezTo>
                    <a:pt x="2094507" y="1720669"/>
                    <a:pt x="2073016" y="1699178"/>
                    <a:pt x="2046506" y="1699178"/>
                  </a:cubicBezTo>
                  <a:close/>
                  <a:moveTo>
                    <a:pt x="1035948" y="1186216"/>
                  </a:moveTo>
                  <a:cubicBezTo>
                    <a:pt x="1165960" y="1186216"/>
                    <a:pt x="1271356" y="1291612"/>
                    <a:pt x="1271356" y="1421624"/>
                  </a:cubicBezTo>
                  <a:cubicBezTo>
                    <a:pt x="1271356" y="1551636"/>
                    <a:pt x="1165960" y="1657032"/>
                    <a:pt x="1035948" y="1657032"/>
                  </a:cubicBezTo>
                  <a:cubicBezTo>
                    <a:pt x="905936" y="1657032"/>
                    <a:pt x="800540" y="1551636"/>
                    <a:pt x="800540" y="1421624"/>
                  </a:cubicBezTo>
                  <a:cubicBezTo>
                    <a:pt x="800540" y="1291612"/>
                    <a:pt x="905936" y="1186216"/>
                    <a:pt x="1035948" y="1186216"/>
                  </a:cubicBezTo>
                  <a:close/>
                  <a:moveTo>
                    <a:pt x="2773336" y="1159631"/>
                  </a:moveTo>
                  <a:cubicBezTo>
                    <a:pt x="2746826" y="1159631"/>
                    <a:pt x="2725335" y="1181122"/>
                    <a:pt x="2725335" y="1207632"/>
                  </a:cubicBezTo>
                  <a:lnTo>
                    <a:pt x="2725335" y="1399630"/>
                  </a:lnTo>
                  <a:cubicBezTo>
                    <a:pt x="2725335" y="1426140"/>
                    <a:pt x="2746826" y="1447631"/>
                    <a:pt x="2773336" y="1447631"/>
                  </a:cubicBezTo>
                  <a:lnTo>
                    <a:pt x="2965334" y="1447631"/>
                  </a:lnTo>
                  <a:cubicBezTo>
                    <a:pt x="2991844" y="1447631"/>
                    <a:pt x="3013335" y="1426140"/>
                    <a:pt x="3013335" y="1399630"/>
                  </a:cubicBezTo>
                  <a:lnTo>
                    <a:pt x="3013335" y="1207632"/>
                  </a:lnTo>
                  <a:cubicBezTo>
                    <a:pt x="3013335" y="1181122"/>
                    <a:pt x="2991844" y="1159631"/>
                    <a:pt x="2965334" y="1159631"/>
                  </a:cubicBezTo>
                  <a:close/>
                  <a:moveTo>
                    <a:pt x="2313922" y="1159631"/>
                  </a:moveTo>
                  <a:cubicBezTo>
                    <a:pt x="2287412" y="1159631"/>
                    <a:pt x="2265921" y="1181122"/>
                    <a:pt x="2265921" y="1207632"/>
                  </a:cubicBezTo>
                  <a:lnTo>
                    <a:pt x="2265921" y="1399630"/>
                  </a:lnTo>
                  <a:cubicBezTo>
                    <a:pt x="2265921" y="1426140"/>
                    <a:pt x="2287412" y="1447631"/>
                    <a:pt x="2313922" y="1447631"/>
                  </a:cubicBezTo>
                  <a:lnTo>
                    <a:pt x="2505920" y="1447631"/>
                  </a:lnTo>
                  <a:cubicBezTo>
                    <a:pt x="2532430" y="1447631"/>
                    <a:pt x="2553921" y="1426140"/>
                    <a:pt x="2553921" y="1399630"/>
                  </a:cubicBezTo>
                  <a:lnTo>
                    <a:pt x="2553921" y="1207632"/>
                  </a:lnTo>
                  <a:cubicBezTo>
                    <a:pt x="2553921" y="1181122"/>
                    <a:pt x="2532430" y="1159631"/>
                    <a:pt x="2505920" y="1159631"/>
                  </a:cubicBezTo>
                  <a:close/>
                  <a:moveTo>
                    <a:pt x="1854508" y="1159631"/>
                  </a:moveTo>
                  <a:cubicBezTo>
                    <a:pt x="1827998" y="1159631"/>
                    <a:pt x="1806507" y="1181122"/>
                    <a:pt x="1806507" y="1207632"/>
                  </a:cubicBezTo>
                  <a:lnTo>
                    <a:pt x="1806507" y="1399630"/>
                  </a:lnTo>
                  <a:cubicBezTo>
                    <a:pt x="1806507" y="1426140"/>
                    <a:pt x="1827998" y="1447631"/>
                    <a:pt x="1854508" y="1447631"/>
                  </a:cubicBezTo>
                  <a:lnTo>
                    <a:pt x="2046506" y="1447631"/>
                  </a:lnTo>
                  <a:cubicBezTo>
                    <a:pt x="2073016" y="1447631"/>
                    <a:pt x="2094507" y="1426140"/>
                    <a:pt x="2094507" y="1399630"/>
                  </a:cubicBezTo>
                  <a:lnTo>
                    <a:pt x="2094507" y="1207632"/>
                  </a:lnTo>
                  <a:cubicBezTo>
                    <a:pt x="2094507" y="1181122"/>
                    <a:pt x="2073016" y="1159631"/>
                    <a:pt x="2046506" y="1159631"/>
                  </a:cubicBezTo>
                  <a:close/>
                  <a:moveTo>
                    <a:pt x="1035947" y="1097587"/>
                  </a:moveTo>
                  <a:cubicBezTo>
                    <a:pt x="856987" y="1097587"/>
                    <a:pt x="711911" y="1242663"/>
                    <a:pt x="711911" y="1421623"/>
                  </a:cubicBezTo>
                  <a:cubicBezTo>
                    <a:pt x="711911" y="1600583"/>
                    <a:pt x="856987" y="1745659"/>
                    <a:pt x="1035947" y="1745659"/>
                  </a:cubicBezTo>
                  <a:cubicBezTo>
                    <a:pt x="1214907" y="1745659"/>
                    <a:pt x="1359983" y="1600583"/>
                    <a:pt x="1359983" y="1421623"/>
                  </a:cubicBezTo>
                  <a:cubicBezTo>
                    <a:pt x="1359983" y="1242663"/>
                    <a:pt x="1214907" y="1097587"/>
                    <a:pt x="1035947" y="1097587"/>
                  </a:cubicBezTo>
                  <a:close/>
                  <a:moveTo>
                    <a:pt x="593124" y="376367"/>
                  </a:moveTo>
                  <a:lnTo>
                    <a:pt x="3225543" y="376367"/>
                  </a:lnTo>
                  <a:cubicBezTo>
                    <a:pt x="3328637" y="376367"/>
                    <a:pt x="3412211" y="459941"/>
                    <a:pt x="3412211" y="563035"/>
                  </a:cubicBezTo>
                  <a:lnTo>
                    <a:pt x="3412211" y="3074837"/>
                  </a:lnTo>
                  <a:cubicBezTo>
                    <a:pt x="3412211" y="3177931"/>
                    <a:pt x="3328637" y="3261505"/>
                    <a:pt x="3225543" y="3261505"/>
                  </a:cubicBezTo>
                  <a:lnTo>
                    <a:pt x="593124" y="3261505"/>
                  </a:lnTo>
                  <a:cubicBezTo>
                    <a:pt x="490030" y="3261505"/>
                    <a:pt x="406456" y="3177931"/>
                    <a:pt x="406456" y="3074837"/>
                  </a:cubicBezTo>
                  <a:lnTo>
                    <a:pt x="406456" y="563035"/>
                  </a:lnTo>
                  <a:cubicBezTo>
                    <a:pt x="406456" y="459941"/>
                    <a:pt x="490030" y="376367"/>
                    <a:pt x="593124" y="376367"/>
                  </a:cubicBezTo>
                  <a:close/>
                  <a:moveTo>
                    <a:pt x="466365" y="263607"/>
                  </a:moveTo>
                  <a:cubicBezTo>
                    <a:pt x="353740" y="263607"/>
                    <a:pt x="262440" y="354907"/>
                    <a:pt x="262440" y="467532"/>
                  </a:cubicBezTo>
                  <a:lnTo>
                    <a:pt x="262440" y="3211530"/>
                  </a:lnTo>
                  <a:cubicBezTo>
                    <a:pt x="262440" y="3324155"/>
                    <a:pt x="353740" y="3415455"/>
                    <a:pt x="466365" y="3415455"/>
                  </a:cubicBezTo>
                  <a:lnTo>
                    <a:pt x="3352302" y="3415455"/>
                  </a:lnTo>
                  <a:cubicBezTo>
                    <a:pt x="3464927" y="3415455"/>
                    <a:pt x="3556227" y="3324155"/>
                    <a:pt x="3556227" y="3211530"/>
                  </a:cubicBezTo>
                  <a:lnTo>
                    <a:pt x="3556227" y="2945906"/>
                  </a:lnTo>
                  <a:lnTo>
                    <a:pt x="3604113" y="2945906"/>
                  </a:lnTo>
                  <a:cubicBezTo>
                    <a:pt x="3647262" y="2945906"/>
                    <a:pt x="3682241" y="2910927"/>
                    <a:pt x="3682241" y="2867778"/>
                  </a:cubicBezTo>
                  <a:lnTo>
                    <a:pt x="3682241" y="2555278"/>
                  </a:lnTo>
                  <a:cubicBezTo>
                    <a:pt x="3682241" y="2512129"/>
                    <a:pt x="3647262" y="2477150"/>
                    <a:pt x="3604113" y="2477150"/>
                  </a:cubicBezTo>
                  <a:lnTo>
                    <a:pt x="3556227" y="2477150"/>
                  </a:lnTo>
                  <a:lnTo>
                    <a:pt x="3556227" y="1181006"/>
                  </a:lnTo>
                  <a:lnTo>
                    <a:pt x="3604113" y="1181006"/>
                  </a:lnTo>
                  <a:cubicBezTo>
                    <a:pt x="3647262" y="1181006"/>
                    <a:pt x="3682241" y="1146027"/>
                    <a:pt x="3682241" y="1102878"/>
                  </a:cubicBezTo>
                  <a:lnTo>
                    <a:pt x="3682241" y="790378"/>
                  </a:lnTo>
                  <a:cubicBezTo>
                    <a:pt x="3682241" y="747229"/>
                    <a:pt x="3647262" y="712250"/>
                    <a:pt x="3604113" y="712250"/>
                  </a:cubicBezTo>
                  <a:lnTo>
                    <a:pt x="3556227" y="712250"/>
                  </a:lnTo>
                  <a:lnTo>
                    <a:pt x="3556227" y="467532"/>
                  </a:lnTo>
                  <a:cubicBezTo>
                    <a:pt x="3556227" y="354907"/>
                    <a:pt x="3464927" y="263607"/>
                    <a:pt x="3352302" y="263607"/>
                  </a:cubicBezTo>
                  <a:close/>
                  <a:moveTo>
                    <a:pt x="235370" y="0"/>
                  </a:moveTo>
                  <a:lnTo>
                    <a:pt x="3693337" y="0"/>
                  </a:lnTo>
                  <a:cubicBezTo>
                    <a:pt x="3823328" y="0"/>
                    <a:pt x="3928707" y="105379"/>
                    <a:pt x="3928707" y="235370"/>
                  </a:cubicBezTo>
                  <a:lnTo>
                    <a:pt x="3928707" y="3402502"/>
                  </a:lnTo>
                  <a:cubicBezTo>
                    <a:pt x="3928707" y="3485210"/>
                    <a:pt x="3886047" y="3557954"/>
                    <a:pt x="3821334" y="3599629"/>
                  </a:cubicBezTo>
                  <a:lnTo>
                    <a:pt x="3732546" y="3954781"/>
                  </a:lnTo>
                  <a:lnTo>
                    <a:pt x="2998166" y="3954781"/>
                  </a:lnTo>
                  <a:lnTo>
                    <a:pt x="2918939" y="3637872"/>
                  </a:lnTo>
                  <a:lnTo>
                    <a:pt x="1025164" y="3637872"/>
                  </a:lnTo>
                  <a:lnTo>
                    <a:pt x="945937" y="3954781"/>
                  </a:lnTo>
                  <a:lnTo>
                    <a:pt x="211557" y="3954781"/>
                  </a:lnTo>
                  <a:lnTo>
                    <a:pt x="125186" y="3609298"/>
                  </a:lnTo>
                  <a:cubicBezTo>
                    <a:pt x="50483" y="3570656"/>
                    <a:pt x="0" y="3492475"/>
                    <a:pt x="0" y="3402502"/>
                  </a:cubicBezTo>
                  <a:lnTo>
                    <a:pt x="0" y="235370"/>
                  </a:lnTo>
                  <a:cubicBezTo>
                    <a:pt x="0" y="105379"/>
                    <a:pt x="105379" y="0"/>
                    <a:pt x="235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9626515" y="1969444"/>
              <a:ext cx="330517" cy="338709"/>
            </a:xfrm>
            <a:custGeom>
              <a:avLst/>
              <a:gdLst/>
              <a:ahLst/>
              <a:cxnLst/>
              <a:rect l="l" t="t" r="r" b="b"/>
              <a:pathLst>
                <a:path w="3888432" h="3984815" extrusionOk="0">
                  <a:moveTo>
                    <a:pt x="3131805" y="2156163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lnTo>
                    <a:pt x="2592791" y="2392416"/>
                  </a:lnTo>
                  <a:lnTo>
                    <a:pt x="3131805" y="2392416"/>
                  </a:lnTo>
                  <a:close/>
                  <a:moveTo>
                    <a:pt x="1894806" y="1447696"/>
                  </a:moveTo>
                  <a:lnTo>
                    <a:pt x="2434806" y="1447696"/>
                  </a:lnTo>
                  <a:lnTo>
                    <a:pt x="2434806" y="3067696"/>
                  </a:lnTo>
                  <a:lnTo>
                    <a:pt x="2425859" y="3067696"/>
                  </a:lnTo>
                  <a:lnTo>
                    <a:pt x="2425859" y="3458037"/>
                  </a:lnTo>
                  <a:lnTo>
                    <a:pt x="1885859" y="3458037"/>
                  </a:lnTo>
                  <a:lnTo>
                    <a:pt x="1885859" y="1462222"/>
                  </a:lnTo>
                  <a:lnTo>
                    <a:pt x="1894806" y="1467205"/>
                  </a:lnTo>
                  <a:close/>
                  <a:moveTo>
                    <a:pt x="1178927" y="1068489"/>
                  </a:moveTo>
                  <a:lnTo>
                    <a:pt x="1179306" y="1068700"/>
                  </a:lnTo>
                  <a:lnTo>
                    <a:pt x="1179306" y="1992407"/>
                  </a:lnTo>
                  <a:lnTo>
                    <a:pt x="1718927" y="199240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482407" y="680556"/>
                  </a:lnTo>
                  <a:lnTo>
                    <a:pt x="1022307" y="680556"/>
                  </a:lnTo>
                  <a:lnTo>
                    <a:pt x="1022307" y="2085638"/>
                  </a:lnTo>
                  <a:lnTo>
                    <a:pt x="1011995" y="2085638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3301860" y="259154"/>
                  </a:moveTo>
                  <a:lnTo>
                    <a:pt x="3841860" y="259154"/>
                  </a:lnTo>
                  <a:lnTo>
                    <a:pt x="3841860" y="2548347"/>
                  </a:lnTo>
                  <a:lnTo>
                    <a:pt x="3835956" y="2548347"/>
                  </a:ln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lnTo>
                    <a:pt x="3299723" y="2249687"/>
                  </a:lnTo>
                  <a:lnTo>
                    <a:pt x="3301860" y="2250877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0765361" y="4863776"/>
              <a:ext cx="326700" cy="231660"/>
            </a:xfrm>
            <a:custGeom>
              <a:avLst/>
              <a:gdLst/>
              <a:ahLst/>
              <a:cxnLst/>
              <a:rect l="l" t="t" r="r" b="b"/>
              <a:pathLst>
                <a:path w="3960000" h="2808000" extrusionOk="0">
                  <a:moveTo>
                    <a:pt x="2137982" y="2165237"/>
                  </a:moveTo>
                  <a:lnTo>
                    <a:pt x="2111402" y="2204211"/>
                  </a:lnTo>
                  <a:lnTo>
                    <a:pt x="2137982" y="2204211"/>
                  </a:lnTo>
                  <a:close/>
                  <a:moveTo>
                    <a:pt x="2635730" y="2101964"/>
                  </a:moveTo>
                  <a:cubicBezTo>
                    <a:pt x="2615812" y="2101964"/>
                    <a:pt x="2599666" y="2142287"/>
                    <a:pt x="2599666" y="2192028"/>
                  </a:cubicBezTo>
                  <a:cubicBezTo>
                    <a:pt x="2599666" y="2241769"/>
                    <a:pt x="2615812" y="2282092"/>
                    <a:pt x="2635730" y="2282092"/>
                  </a:cubicBezTo>
                  <a:cubicBezTo>
                    <a:pt x="2655648" y="2282092"/>
                    <a:pt x="2671794" y="2241769"/>
                    <a:pt x="2671794" y="2192028"/>
                  </a:cubicBezTo>
                  <a:cubicBezTo>
                    <a:pt x="2671794" y="2142287"/>
                    <a:pt x="2655648" y="2101964"/>
                    <a:pt x="2635730" y="2101964"/>
                  </a:cubicBezTo>
                  <a:close/>
                  <a:moveTo>
                    <a:pt x="1280012" y="2101964"/>
                  </a:moveTo>
                  <a:cubicBezTo>
                    <a:pt x="1260094" y="2101964"/>
                    <a:pt x="1243948" y="2142287"/>
                    <a:pt x="1243948" y="2192028"/>
                  </a:cubicBezTo>
                  <a:cubicBezTo>
                    <a:pt x="1243948" y="2241769"/>
                    <a:pt x="1260094" y="2282092"/>
                    <a:pt x="1280012" y="2282092"/>
                  </a:cubicBezTo>
                  <a:cubicBezTo>
                    <a:pt x="1299930" y="2282092"/>
                    <a:pt x="1316076" y="2241769"/>
                    <a:pt x="1316076" y="2192028"/>
                  </a:cubicBezTo>
                  <a:cubicBezTo>
                    <a:pt x="1316076" y="2142287"/>
                    <a:pt x="1299930" y="2101964"/>
                    <a:pt x="1280012" y="2101964"/>
                  </a:cubicBezTo>
                  <a:close/>
                  <a:moveTo>
                    <a:pt x="2138296" y="2025749"/>
                  </a:moveTo>
                  <a:lnTo>
                    <a:pt x="2139137" y="2026323"/>
                  </a:lnTo>
                  <a:lnTo>
                    <a:pt x="2216315" y="2026323"/>
                  </a:lnTo>
                  <a:lnTo>
                    <a:pt x="2216315" y="2204211"/>
                  </a:lnTo>
                  <a:lnTo>
                    <a:pt x="2256063" y="2204211"/>
                  </a:lnTo>
                  <a:lnTo>
                    <a:pt x="2256063" y="2282544"/>
                  </a:lnTo>
                  <a:lnTo>
                    <a:pt x="2216315" y="2282544"/>
                  </a:lnTo>
                  <a:lnTo>
                    <a:pt x="2216315" y="2357732"/>
                  </a:lnTo>
                  <a:lnTo>
                    <a:pt x="2137982" y="2357732"/>
                  </a:lnTo>
                  <a:lnTo>
                    <a:pt x="2137982" y="2282544"/>
                  </a:lnTo>
                  <a:lnTo>
                    <a:pt x="2015039" y="2282544"/>
                  </a:lnTo>
                  <a:lnTo>
                    <a:pt x="2015039" y="2208059"/>
                  </a:lnTo>
                  <a:lnTo>
                    <a:pt x="2014304" y="2207558"/>
                  </a:lnTo>
                  <a:lnTo>
                    <a:pt x="2015039" y="2206481"/>
                  </a:lnTo>
                  <a:lnTo>
                    <a:pt x="2015039" y="2204211"/>
                  </a:lnTo>
                  <a:lnTo>
                    <a:pt x="2016587" y="2204211"/>
                  </a:lnTo>
                  <a:close/>
                  <a:moveTo>
                    <a:pt x="1855876" y="2017651"/>
                  </a:moveTo>
                  <a:cubicBezTo>
                    <a:pt x="1914135" y="2017257"/>
                    <a:pt x="1961791" y="2063958"/>
                    <a:pt x="1962577" y="2122214"/>
                  </a:cubicBezTo>
                  <a:cubicBezTo>
                    <a:pt x="1962954" y="2150145"/>
                    <a:pt x="1952489" y="2175712"/>
                    <a:pt x="1934995" y="2194820"/>
                  </a:cubicBezTo>
                  <a:cubicBezTo>
                    <a:pt x="1952694" y="2214184"/>
                    <a:pt x="1963194" y="2240138"/>
                    <a:pt x="1962560" y="2268406"/>
                  </a:cubicBezTo>
                  <a:cubicBezTo>
                    <a:pt x="1961260" y="2326468"/>
                    <a:pt x="1913477" y="2372672"/>
                    <a:pt x="1855404" y="2372021"/>
                  </a:cubicBezTo>
                  <a:cubicBezTo>
                    <a:pt x="1797331" y="2371371"/>
                    <a:pt x="1750595" y="2324109"/>
                    <a:pt x="1750595" y="2266032"/>
                  </a:cubicBezTo>
                  <a:lnTo>
                    <a:pt x="1826499" y="2266032"/>
                  </a:lnTo>
                  <a:cubicBezTo>
                    <a:pt x="1826499" y="2282520"/>
                    <a:pt x="1839767" y="2295938"/>
                    <a:pt x="1856254" y="2296122"/>
                  </a:cubicBezTo>
                  <a:cubicBezTo>
                    <a:pt x="1872741" y="2296307"/>
                    <a:pt x="1886306" y="2283190"/>
                    <a:pt x="1886676" y="2266706"/>
                  </a:cubicBezTo>
                  <a:cubicBezTo>
                    <a:pt x="1887039" y="2250493"/>
                    <a:pt x="1874503" y="2236962"/>
                    <a:pt x="1858407" y="2236065"/>
                  </a:cubicBezTo>
                  <a:lnTo>
                    <a:pt x="1814193" y="2236065"/>
                  </a:lnTo>
                  <a:lnTo>
                    <a:pt x="1814193" y="2152552"/>
                  </a:lnTo>
                  <a:lnTo>
                    <a:pt x="1857384" y="2152552"/>
                  </a:lnTo>
                  <a:cubicBezTo>
                    <a:pt x="1873190" y="2152141"/>
                    <a:pt x="1885741" y="2139089"/>
                    <a:pt x="1885527" y="2123254"/>
                  </a:cubicBezTo>
                  <a:cubicBezTo>
                    <a:pt x="1885313" y="2107349"/>
                    <a:pt x="1872302" y="2094598"/>
                    <a:pt x="1856396" y="2094706"/>
                  </a:cubicBezTo>
                  <a:cubicBezTo>
                    <a:pt x="1840490" y="2094813"/>
                    <a:pt x="1827652" y="2107738"/>
                    <a:pt x="1827652" y="2123644"/>
                  </a:cubicBezTo>
                  <a:lnTo>
                    <a:pt x="1750595" y="2123644"/>
                  </a:lnTo>
                  <a:cubicBezTo>
                    <a:pt x="1750595" y="2065383"/>
                    <a:pt x="1797616" y="2018044"/>
                    <a:pt x="1855876" y="2017651"/>
                  </a:cubicBezTo>
                  <a:close/>
                  <a:moveTo>
                    <a:pt x="2930344" y="2012028"/>
                  </a:moveTo>
                  <a:cubicBezTo>
                    <a:pt x="2996416" y="2014229"/>
                    <a:pt x="3045968" y="2074602"/>
                    <a:pt x="3038901" y="2136479"/>
                  </a:cubicBezTo>
                  <a:cubicBezTo>
                    <a:pt x="3029916" y="2202312"/>
                    <a:pt x="2982346" y="2231435"/>
                    <a:pt x="2939412" y="2275597"/>
                  </a:cubicBezTo>
                  <a:lnTo>
                    <a:pt x="3031192" y="2275597"/>
                  </a:lnTo>
                  <a:lnTo>
                    <a:pt x="3031192" y="2357732"/>
                  </a:lnTo>
                  <a:lnTo>
                    <a:pt x="2819358" y="2357732"/>
                  </a:lnTo>
                  <a:cubicBezTo>
                    <a:pt x="2819409" y="2335416"/>
                    <a:pt x="2820521" y="2314113"/>
                    <a:pt x="2820571" y="2291797"/>
                  </a:cubicBezTo>
                  <a:cubicBezTo>
                    <a:pt x="2870625" y="2240158"/>
                    <a:pt x="2905662" y="2213324"/>
                    <a:pt x="2965770" y="2143601"/>
                  </a:cubicBezTo>
                  <a:cubicBezTo>
                    <a:pt x="2980233" y="2116927"/>
                    <a:pt x="2957264" y="2092452"/>
                    <a:pt x="2931831" y="2093607"/>
                  </a:cubicBezTo>
                  <a:cubicBezTo>
                    <a:pt x="2910102" y="2094595"/>
                    <a:pt x="2891536" y="2110969"/>
                    <a:pt x="2889885" y="2139461"/>
                  </a:cubicBezTo>
                  <a:lnTo>
                    <a:pt x="2818945" y="2139461"/>
                  </a:lnTo>
                  <a:cubicBezTo>
                    <a:pt x="2821421" y="2064364"/>
                    <a:pt x="2869776" y="2012037"/>
                    <a:pt x="2930344" y="2012028"/>
                  </a:cubicBezTo>
                  <a:close/>
                  <a:moveTo>
                    <a:pt x="2635730" y="2012028"/>
                  </a:moveTo>
                  <a:cubicBezTo>
                    <a:pt x="2705318" y="2012028"/>
                    <a:pt x="2761730" y="2092617"/>
                    <a:pt x="2761730" y="2192028"/>
                  </a:cubicBezTo>
                  <a:cubicBezTo>
                    <a:pt x="2761730" y="2291439"/>
                    <a:pt x="2705318" y="2372028"/>
                    <a:pt x="2635730" y="2372028"/>
                  </a:cubicBezTo>
                  <a:cubicBezTo>
                    <a:pt x="2566142" y="2372028"/>
                    <a:pt x="2509730" y="2291439"/>
                    <a:pt x="2509730" y="2192028"/>
                  </a:cubicBezTo>
                  <a:cubicBezTo>
                    <a:pt x="2509730" y="2092617"/>
                    <a:pt x="2566142" y="2012028"/>
                    <a:pt x="2635730" y="2012028"/>
                  </a:cubicBezTo>
                  <a:close/>
                  <a:moveTo>
                    <a:pt x="2436237" y="2012028"/>
                  </a:moveTo>
                  <a:lnTo>
                    <a:pt x="2436206" y="2012510"/>
                  </a:lnTo>
                  <a:lnTo>
                    <a:pt x="2452515" y="2012510"/>
                  </a:lnTo>
                  <a:lnTo>
                    <a:pt x="2452515" y="2372028"/>
                  </a:lnTo>
                  <a:lnTo>
                    <a:pt x="2364870" y="2372028"/>
                  </a:lnTo>
                  <a:lnTo>
                    <a:pt x="2364870" y="2101874"/>
                  </a:lnTo>
                  <a:cubicBezTo>
                    <a:pt x="2347394" y="2108434"/>
                    <a:pt x="2328091" y="2111607"/>
                    <a:pt x="2308515" y="2111039"/>
                  </a:cubicBezTo>
                  <a:lnTo>
                    <a:pt x="2311564" y="2043892"/>
                  </a:lnTo>
                  <a:cubicBezTo>
                    <a:pt x="2321741" y="2044066"/>
                    <a:pt x="2331771" y="2042373"/>
                    <a:pt x="2340372" y="2039030"/>
                  </a:cubicBezTo>
                  <a:cubicBezTo>
                    <a:pt x="2355279" y="2033236"/>
                    <a:pt x="2364268" y="2023137"/>
                    <a:pt x="2364156" y="2012310"/>
                  </a:cubicBezTo>
                  <a:cubicBezTo>
                    <a:pt x="2388183" y="2012216"/>
                    <a:pt x="2412210" y="2012122"/>
                    <a:pt x="2436237" y="2012028"/>
                  </a:cubicBezTo>
                  <a:close/>
                  <a:moveTo>
                    <a:pt x="1574625" y="2012028"/>
                  </a:moveTo>
                  <a:cubicBezTo>
                    <a:pt x="1640698" y="2014229"/>
                    <a:pt x="1690250" y="2074602"/>
                    <a:pt x="1683183" y="2136479"/>
                  </a:cubicBezTo>
                  <a:cubicBezTo>
                    <a:pt x="1674198" y="2202312"/>
                    <a:pt x="1626628" y="2231435"/>
                    <a:pt x="1583694" y="2275597"/>
                  </a:cubicBezTo>
                  <a:lnTo>
                    <a:pt x="1675474" y="2275597"/>
                  </a:lnTo>
                  <a:lnTo>
                    <a:pt x="1675474" y="2357732"/>
                  </a:lnTo>
                  <a:lnTo>
                    <a:pt x="1463640" y="2357732"/>
                  </a:lnTo>
                  <a:cubicBezTo>
                    <a:pt x="1463691" y="2335416"/>
                    <a:pt x="1464802" y="2314113"/>
                    <a:pt x="1464853" y="2291797"/>
                  </a:cubicBezTo>
                  <a:cubicBezTo>
                    <a:pt x="1514907" y="2240158"/>
                    <a:pt x="1549943" y="2213324"/>
                    <a:pt x="1610052" y="2143601"/>
                  </a:cubicBezTo>
                  <a:cubicBezTo>
                    <a:pt x="1624515" y="2116927"/>
                    <a:pt x="1601546" y="2092452"/>
                    <a:pt x="1576112" y="2093607"/>
                  </a:cubicBezTo>
                  <a:cubicBezTo>
                    <a:pt x="1554383" y="2094595"/>
                    <a:pt x="1535817" y="2110969"/>
                    <a:pt x="1534167" y="2139461"/>
                  </a:cubicBezTo>
                  <a:lnTo>
                    <a:pt x="1463227" y="2139461"/>
                  </a:lnTo>
                  <a:cubicBezTo>
                    <a:pt x="1465703" y="2064364"/>
                    <a:pt x="1514058" y="2012037"/>
                    <a:pt x="1574625" y="2012028"/>
                  </a:cubicBezTo>
                  <a:close/>
                  <a:moveTo>
                    <a:pt x="1280012" y="2012028"/>
                  </a:moveTo>
                  <a:cubicBezTo>
                    <a:pt x="1349600" y="2012028"/>
                    <a:pt x="1406012" y="2092617"/>
                    <a:pt x="1406012" y="2192028"/>
                  </a:cubicBezTo>
                  <a:cubicBezTo>
                    <a:pt x="1406012" y="2291439"/>
                    <a:pt x="1349600" y="2372028"/>
                    <a:pt x="1280012" y="2372028"/>
                  </a:cubicBezTo>
                  <a:cubicBezTo>
                    <a:pt x="1210424" y="2372028"/>
                    <a:pt x="1154012" y="2291439"/>
                    <a:pt x="1154012" y="2192028"/>
                  </a:cubicBezTo>
                  <a:cubicBezTo>
                    <a:pt x="1154012" y="2092617"/>
                    <a:pt x="1210424" y="2012028"/>
                    <a:pt x="1280012" y="2012028"/>
                  </a:cubicBezTo>
                  <a:close/>
                  <a:moveTo>
                    <a:pt x="1080519" y="2012028"/>
                  </a:moveTo>
                  <a:lnTo>
                    <a:pt x="1080488" y="2012510"/>
                  </a:lnTo>
                  <a:lnTo>
                    <a:pt x="1096797" y="2012510"/>
                  </a:lnTo>
                  <a:lnTo>
                    <a:pt x="1096797" y="2372028"/>
                  </a:lnTo>
                  <a:lnTo>
                    <a:pt x="1009152" y="2372028"/>
                  </a:lnTo>
                  <a:lnTo>
                    <a:pt x="1009152" y="2101874"/>
                  </a:lnTo>
                  <a:cubicBezTo>
                    <a:pt x="991676" y="2108434"/>
                    <a:pt x="972373" y="2111607"/>
                    <a:pt x="952797" y="2111039"/>
                  </a:cubicBezTo>
                  <a:lnTo>
                    <a:pt x="955846" y="2043892"/>
                  </a:lnTo>
                  <a:cubicBezTo>
                    <a:pt x="966023" y="2044066"/>
                    <a:pt x="976053" y="2042373"/>
                    <a:pt x="984654" y="2039030"/>
                  </a:cubicBezTo>
                  <a:cubicBezTo>
                    <a:pt x="999561" y="2033236"/>
                    <a:pt x="1008550" y="2023137"/>
                    <a:pt x="1008438" y="2012310"/>
                  </a:cubicBezTo>
                  <a:cubicBezTo>
                    <a:pt x="1032465" y="2012216"/>
                    <a:pt x="1056492" y="2012122"/>
                    <a:pt x="1080519" y="2012028"/>
                  </a:cubicBezTo>
                  <a:close/>
                  <a:moveTo>
                    <a:pt x="3373743" y="362438"/>
                  </a:moveTo>
                  <a:lnTo>
                    <a:pt x="3553743" y="362438"/>
                  </a:lnTo>
                  <a:lnTo>
                    <a:pt x="3553743" y="2414438"/>
                  </a:lnTo>
                  <a:lnTo>
                    <a:pt x="3373743" y="2414438"/>
                  </a:lnTo>
                  <a:close/>
                  <a:moveTo>
                    <a:pt x="3129580" y="362438"/>
                  </a:moveTo>
                  <a:lnTo>
                    <a:pt x="3273580" y="362438"/>
                  </a:lnTo>
                  <a:lnTo>
                    <a:pt x="3273580" y="2414438"/>
                  </a:lnTo>
                  <a:lnTo>
                    <a:pt x="3129580" y="2414438"/>
                  </a:lnTo>
                  <a:close/>
                  <a:moveTo>
                    <a:pt x="2939411" y="362438"/>
                  </a:moveTo>
                  <a:lnTo>
                    <a:pt x="3029411" y="362438"/>
                  </a:lnTo>
                  <a:lnTo>
                    <a:pt x="3029411" y="1957238"/>
                  </a:lnTo>
                  <a:lnTo>
                    <a:pt x="2939411" y="1957238"/>
                  </a:lnTo>
                  <a:close/>
                  <a:moveTo>
                    <a:pt x="2731242" y="362438"/>
                  </a:moveTo>
                  <a:lnTo>
                    <a:pt x="2839242" y="362438"/>
                  </a:lnTo>
                  <a:lnTo>
                    <a:pt x="2839242" y="1957238"/>
                  </a:lnTo>
                  <a:lnTo>
                    <a:pt x="2731242" y="1957238"/>
                  </a:lnTo>
                  <a:close/>
                  <a:moveTo>
                    <a:pt x="2487073" y="362438"/>
                  </a:moveTo>
                  <a:lnTo>
                    <a:pt x="2631073" y="362438"/>
                  </a:lnTo>
                  <a:lnTo>
                    <a:pt x="2631073" y="1957238"/>
                  </a:lnTo>
                  <a:lnTo>
                    <a:pt x="2487073" y="1957238"/>
                  </a:lnTo>
                  <a:close/>
                  <a:moveTo>
                    <a:pt x="2296904" y="362438"/>
                  </a:moveTo>
                  <a:lnTo>
                    <a:pt x="2386904" y="362438"/>
                  </a:lnTo>
                  <a:lnTo>
                    <a:pt x="2386904" y="1957238"/>
                  </a:lnTo>
                  <a:lnTo>
                    <a:pt x="2296904" y="1957238"/>
                  </a:lnTo>
                  <a:close/>
                  <a:moveTo>
                    <a:pt x="2016735" y="362438"/>
                  </a:moveTo>
                  <a:lnTo>
                    <a:pt x="2196735" y="362438"/>
                  </a:lnTo>
                  <a:lnTo>
                    <a:pt x="2196735" y="1957238"/>
                  </a:lnTo>
                  <a:lnTo>
                    <a:pt x="2016735" y="1957238"/>
                  </a:lnTo>
                  <a:close/>
                  <a:moveTo>
                    <a:pt x="1826566" y="362438"/>
                  </a:moveTo>
                  <a:lnTo>
                    <a:pt x="1916566" y="362438"/>
                  </a:lnTo>
                  <a:lnTo>
                    <a:pt x="1916566" y="1957238"/>
                  </a:lnTo>
                  <a:lnTo>
                    <a:pt x="1826566" y="1957238"/>
                  </a:lnTo>
                  <a:close/>
                  <a:moveTo>
                    <a:pt x="1582397" y="362438"/>
                  </a:moveTo>
                  <a:lnTo>
                    <a:pt x="1726397" y="362438"/>
                  </a:lnTo>
                  <a:lnTo>
                    <a:pt x="1726397" y="1957238"/>
                  </a:lnTo>
                  <a:lnTo>
                    <a:pt x="1582397" y="1957238"/>
                  </a:lnTo>
                  <a:close/>
                  <a:moveTo>
                    <a:pt x="1302228" y="362438"/>
                  </a:moveTo>
                  <a:lnTo>
                    <a:pt x="1482228" y="362438"/>
                  </a:lnTo>
                  <a:lnTo>
                    <a:pt x="1482228" y="1957238"/>
                  </a:lnTo>
                  <a:lnTo>
                    <a:pt x="1302228" y="1957238"/>
                  </a:lnTo>
                  <a:close/>
                  <a:moveTo>
                    <a:pt x="1094059" y="362438"/>
                  </a:moveTo>
                  <a:lnTo>
                    <a:pt x="1202059" y="362438"/>
                  </a:lnTo>
                  <a:lnTo>
                    <a:pt x="1202059" y="1957238"/>
                  </a:lnTo>
                  <a:lnTo>
                    <a:pt x="1094059" y="1957238"/>
                  </a:lnTo>
                  <a:close/>
                  <a:moveTo>
                    <a:pt x="903890" y="362438"/>
                  </a:moveTo>
                  <a:lnTo>
                    <a:pt x="993890" y="362438"/>
                  </a:lnTo>
                  <a:lnTo>
                    <a:pt x="993890" y="1957238"/>
                  </a:lnTo>
                  <a:lnTo>
                    <a:pt x="903890" y="1957238"/>
                  </a:lnTo>
                  <a:close/>
                  <a:moveTo>
                    <a:pt x="623721" y="362438"/>
                  </a:moveTo>
                  <a:lnTo>
                    <a:pt x="803721" y="362438"/>
                  </a:lnTo>
                  <a:lnTo>
                    <a:pt x="803721" y="2414438"/>
                  </a:lnTo>
                  <a:lnTo>
                    <a:pt x="623721" y="2414438"/>
                  </a:lnTo>
                  <a:close/>
                  <a:moveTo>
                    <a:pt x="433552" y="362438"/>
                  </a:moveTo>
                  <a:lnTo>
                    <a:pt x="523552" y="362438"/>
                  </a:lnTo>
                  <a:lnTo>
                    <a:pt x="523552" y="2414438"/>
                  </a:lnTo>
                  <a:lnTo>
                    <a:pt x="433552" y="2414438"/>
                  </a:lnTo>
                  <a:close/>
                  <a:moveTo>
                    <a:pt x="303674" y="216000"/>
                  </a:moveTo>
                  <a:cubicBezTo>
                    <a:pt x="255253" y="216000"/>
                    <a:pt x="216000" y="255253"/>
                    <a:pt x="216000" y="303674"/>
                  </a:cubicBezTo>
                  <a:lnTo>
                    <a:pt x="216000" y="2504326"/>
                  </a:lnTo>
                  <a:cubicBezTo>
                    <a:pt x="216000" y="2552747"/>
                    <a:pt x="255253" y="2592000"/>
                    <a:pt x="303674" y="2592000"/>
                  </a:cubicBezTo>
                  <a:lnTo>
                    <a:pt x="3656326" y="2592000"/>
                  </a:lnTo>
                  <a:cubicBezTo>
                    <a:pt x="3704747" y="2592000"/>
                    <a:pt x="3744000" y="2552747"/>
                    <a:pt x="3744000" y="2504326"/>
                  </a:cubicBezTo>
                  <a:lnTo>
                    <a:pt x="3744000" y="303674"/>
                  </a:lnTo>
                  <a:cubicBezTo>
                    <a:pt x="3744000" y="255253"/>
                    <a:pt x="3704747" y="216000"/>
                    <a:pt x="3656326" y="216000"/>
                  </a:cubicBezTo>
                  <a:close/>
                  <a:moveTo>
                    <a:pt x="149021" y="0"/>
                  </a:moveTo>
                  <a:lnTo>
                    <a:pt x="3810979" y="0"/>
                  </a:lnTo>
                  <a:cubicBezTo>
                    <a:pt x="3893281" y="0"/>
                    <a:pt x="3960000" y="66719"/>
                    <a:pt x="3960000" y="149021"/>
                  </a:cubicBezTo>
                  <a:lnTo>
                    <a:pt x="3960000" y="2658979"/>
                  </a:lnTo>
                  <a:cubicBezTo>
                    <a:pt x="3960000" y="2741281"/>
                    <a:pt x="3893281" y="2808000"/>
                    <a:pt x="3810979" y="2808000"/>
                  </a:cubicBezTo>
                  <a:lnTo>
                    <a:pt x="149021" y="2808000"/>
                  </a:lnTo>
                  <a:cubicBezTo>
                    <a:pt x="66719" y="2808000"/>
                    <a:pt x="0" y="2741281"/>
                    <a:pt x="0" y="2658979"/>
                  </a:cubicBezTo>
                  <a:lnTo>
                    <a:pt x="0" y="149021"/>
                  </a:lnTo>
                  <a:cubicBezTo>
                    <a:pt x="0" y="66719"/>
                    <a:pt x="66719" y="0"/>
                    <a:pt x="1490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7818475" y="4673961"/>
              <a:ext cx="327621" cy="327378"/>
            </a:xfrm>
            <a:custGeom>
              <a:avLst/>
              <a:gdLst/>
              <a:ahLst/>
              <a:cxnLst/>
              <a:rect l="l" t="t" r="r" b="b"/>
              <a:pathLst>
                <a:path w="3971162" h="3968213" extrusionOk="0">
                  <a:moveTo>
                    <a:pt x="808855" y="2815607"/>
                  </a:moveTo>
                  <a:lnTo>
                    <a:pt x="1168895" y="2815607"/>
                  </a:lnTo>
                  <a:lnTo>
                    <a:pt x="1168895" y="3175607"/>
                  </a:lnTo>
                  <a:lnTo>
                    <a:pt x="808855" y="3175607"/>
                  </a:lnTo>
                  <a:close/>
                  <a:moveTo>
                    <a:pt x="697665" y="2704397"/>
                  </a:moveTo>
                  <a:lnTo>
                    <a:pt x="697665" y="3286817"/>
                  </a:lnTo>
                  <a:lnTo>
                    <a:pt x="1280085" y="3286817"/>
                  </a:lnTo>
                  <a:lnTo>
                    <a:pt x="1280085" y="2704397"/>
                  </a:lnTo>
                  <a:close/>
                  <a:moveTo>
                    <a:pt x="537750" y="2544482"/>
                  </a:moveTo>
                  <a:lnTo>
                    <a:pt x="1440000" y="2544482"/>
                  </a:lnTo>
                  <a:lnTo>
                    <a:pt x="1440000" y="3446732"/>
                  </a:lnTo>
                  <a:lnTo>
                    <a:pt x="537750" y="3446732"/>
                  </a:lnTo>
                  <a:close/>
                  <a:moveTo>
                    <a:pt x="0" y="2528213"/>
                  </a:moveTo>
                  <a:lnTo>
                    <a:pt x="360000" y="2528213"/>
                  </a:lnTo>
                  <a:lnTo>
                    <a:pt x="360000" y="3608213"/>
                  </a:lnTo>
                  <a:lnTo>
                    <a:pt x="1440000" y="3608213"/>
                  </a:lnTo>
                  <a:lnTo>
                    <a:pt x="1440000" y="3968213"/>
                  </a:lnTo>
                  <a:lnTo>
                    <a:pt x="360000" y="3968213"/>
                  </a:lnTo>
                  <a:lnTo>
                    <a:pt x="0" y="3968213"/>
                  </a:lnTo>
                  <a:lnTo>
                    <a:pt x="0" y="3608213"/>
                  </a:lnTo>
                  <a:close/>
                  <a:moveTo>
                    <a:pt x="3605829" y="2524046"/>
                  </a:moveTo>
                  <a:lnTo>
                    <a:pt x="3965829" y="2524046"/>
                  </a:lnTo>
                  <a:lnTo>
                    <a:pt x="3965829" y="3604046"/>
                  </a:lnTo>
                  <a:lnTo>
                    <a:pt x="3965829" y="3964046"/>
                  </a:lnTo>
                  <a:lnTo>
                    <a:pt x="3605829" y="3964046"/>
                  </a:lnTo>
                  <a:lnTo>
                    <a:pt x="2525829" y="3964046"/>
                  </a:lnTo>
                  <a:lnTo>
                    <a:pt x="2525829" y="3604046"/>
                  </a:lnTo>
                  <a:lnTo>
                    <a:pt x="3605829" y="3604046"/>
                  </a:lnTo>
                  <a:close/>
                  <a:moveTo>
                    <a:pt x="1542677" y="2468095"/>
                  </a:moveTo>
                  <a:lnTo>
                    <a:pt x="1758701" y="2468095"/>
                  </a:lnTo>
                  <a:lnTo>
                    <a:pt x="1758701" y="2835684"/>
                  </a:lnTo>
                  <a:lnTo>
                    <a:pt x="1542677" y="2835684"/>
                  </a:lnTo>
                  <a:close/>
                  <a:moveTo>
                    <a:pt x="3174101" y="2437460"/>
                  </a:moveTo>
                  <a:lnTo>
                    <a:pt x="3390125" y="2437460"/>
                  </a:lnTo>
                  <a:lnTo>
                    <a:pt x="3390125" y="2663201"/>
                  </a:lnTo>
                  <a:lnTo>
                    <a:pt x="3174101" y="2663201"/>
                  </a:lnTo>
                  <a:close/>
                  <a:moveTo>
                    <a:pt x="2809842" y="2295613"/>
                  </a:moveTo>
                  <a:lnTo>
                    <a:pt x="3025866" y="2295613"/>
                  </a:lnTo>
                  <a:lnTo>
                    <a:pt x="3025866" y="2663202"/>
                  </a:lnTo>
                  <a:lnTo>
                    <a:pt x="3389097" y="2663202"/>
                  </a:lnTo>
                  <a:lnTo>
                    <a:pt x="3389097" y="2873898"/>
                  </a:lnTo>
                  <a:lnTo>
                    <a:pt x="3389097" y="2873898"/>
                  </a:lnTo>
                  <a:lnTo>
                    <a:pt x="3389097" y="3446732"/>
                  </a:lnTo>
                  <a:lnTo>
                    <a:pt x="3173073" y="3446732"/>
                  </a:lnTo>
                  <a:lnTo>
                    <a:pt x="3173073" y="2879226"/>
                  </a:lnTo>
                  <a:lnTo>
                    <a:pt x="3021508" y="2879226"/>
                  </a:lnTo>
                  <a:lnTo>
                    <a:pt x="3021508" y="2663202"/>
                  </a:lnTo>
                  <a:lnTo>
                    <a:pt x="2809842" y="2663202"/>
                  </a:lnTo>
                  <a:close/>
                  <a:moveTo>
                    <a:pt x="2093780" y="2089306"/>
                  </a:moveTo>
                  <a:lnTo>
                    <a:pt x="2309804" y="2089306"/>
                  </a:lnTo>
                  <a:lnTo>
                    <a:pt x="2309804" y="2315047"/>
                  </a:lnTo>
                  <a:lnTo>
                    <a:pt x="2093780" y="2315047"/>
                  </a:lnTo>
                  <a:close/>
                  <a:moveTo>
                    <a:pt x="2656492" y="1853849"/>
                  </a:moveTo>
                  <a:lnTo>
                    <a:pt x="2872516" y="1853849"/>
                  </a:lnTo>
                  <a:lnTo>
                    <a:pt x="2872516" y="2038657"/>
                  </a:lnTo>
                  <a:lnTo>
                    <a:pt x="2989835" y="2038657"/>
                  </a:lnTo>
                  <a:lnTo>
                    <a:pt x="2989835" y="1887092"/>
                  </a:lnTo>
                  <a:lnTo>
                    <a:pt x="3205859" y="1887092"/>
                  </a:lnTo>
                  <a:lnTo>
                    <a:pt x="3205859" y="2028940"/>
                  </a:lnTo>
                  <a:lnTo>
                    <a:pt x="3390125" y="2028940"/>
                  </a:lnTo>
                  <a:lnTo>
                    <a:pt x="3390125" y="2254681"/>
                  </a:lnTo>
                  <a:lnTo>
                    <a:pt x="3205859" y="2254681"/>
                  </a:lnTo>
                  <a:lnTo>
                    <a:pt x="3174101" y="2254681"/>
                  </a:lnTo>
                  <a:lnTo>
                    <a:pt x="3005149" y="2254681"/>
                  </a:lnTo>
                  <a:lnTo>
                    <a:pt x="2989835" y="2254681"/>
                  </a:lnTo>
                  <a:lnTo>
                    <a:pt x="2688721" y="2254681"/>
                  </a:lnTo>
                  <a:lnTo>
                    <a:pt x="2688721" y="2447179"/>
                  </a:lnTo>
                  <a:lnTo>
                    <a:pt x="2488606" y="2447179"/>
                  </a:lnTo>
                  <a:lnTo>
                    <a:pt x="2488606" y="2663841"/>
                  </a:lnTo>
                  <a:lnTo>
                    <a:pt x="2486018" y="2663841"/>
                  </a:lnTo>
                  <a:lnTo>
                    <a:pt x="2486018" y="2846997"/>
                  </a:lnTo>
                  <a:lnTo>
                    <a:pt x="2840287" y="2846997"/>
                  </a:lnTo>
                  <a:lnTo>
                    <a:pt x="2840287" y="3046907"/>
                  </a:lnTo>
                  <a:lnTo>
                    <a:pt x="3045880" y="3046907"/>
                  </a:lnTo>
                  <a:lnTo>
                    <a:pt x="3045880" y="3272648"/>
                  </a:lnTo>
                  <a:lnTo>
                    <a:pt x="2829856" y="3272648"/>
                  </a:lnTo>
                  <a:lnTo>
                    <a:pt x="2829856" y="3063021"/>
                  </a:lnTo>
                  <a:lnTo>
                    <a:pt x="2472698" y="3063021"/>
                  </a:lnTo>
                  <a:lnTo>
                    <a:pt x="2472698" y="2847499"/>
                  </a:lnTo>
                  <a:lnTo>
                    <a:pt x="2093780" y="2847499"/>
                  </a:lnTo>
                  <a:lnTo>
                    <a:pt x="2088510" y="2847499"/>
                  </a:lnTo>
                  <a:lnTo>
                    <a:pt x="1910267" y="2847499"/>
                  </a:lnTo>
                  <a:lnTo>
                    <a:pt x="1910267" y="3028023"/>
                  </a:lnTo>
                  <a:lnTo>
                    <a:pt x="2277575" y="3028023"/>
                  </a:lnTo>
                  <a:lnTo>
                    <a:pt x="2277575" y="3241488"/>
                  </a:lnTo>
                  <a:lnTo>
                    <a:pt x="2829855" y="3241488"/>
                  </a:lnTo>
                  <a:lnTo>
                    <a:pt x="2829855" y="3457512"/>
                  </a:lnTo>
                  <a:lnTo>
                    <a:pt x="2269993" y="3457512"/>
                  </a:lnTo>
                  <a:lnTo>
                    <a:pt x="2269993" y="3244047"/>
                  </a:lnTo>
                  <a:lnTo>
                    <a:pt x="2111604" y="3244047"/>
                  </a:lnTo>
                  <a:lnTo>
                    <a:pt x="2111604" y="3446733"/>
                  </a:lnTo>
                  <a:lnTo>
                    <a:pt x="1744015" y="3446733"/>
                  </a:lnTo>
                  <a:lnTo>
                    <a:pt x="1744015" y="3230709"/>
                  </a:lnTo>
                  <a:lnTo>
                    <a:pt x="1909986" y="3230709"/>
                  </a:lnTo>
                  <a:lnTo>
                    <a:pt x="1909986" y="3051709"/>
                  </a:lnTo>
                  <a:lnTo>
                    <a:pt x="1542678" y="3051709"/>
                  </a:lnTo>
                  <a:lnTo>
                    <a:pt x="1542678" y="2835685"/>
                  </a:lnTo>
                  <a:lnTo>
                    <a:pt x="1877756" y="2835685"/>
                  </a:lnTo>
                  <a:lnTo>
                    <a:pt x="1877756" y="2315047"/>
                  </a:lnTo>
                  <a:lnTo>
                    <a:pt x="2093780" y="2315047"/>
                  </a:lnTo>
                  <a:lnTo>
                    <a:pt x="2093780" y="2631475"/>
                  </a:lnTo>
                  <a:lnTo>
                    <a:pt x="2272582" y="2631475"/>
                  </a:lnTo>
                  <a:lnTo>
                    <a:pt x="2272582" y="2438100"/>
                  </a:lnTo>
                  <a:lnTo>
                    <a:pt x="2472697" y="2438100"/>
                  </a:lnTo>
                  <a:lnTo>
                    <a:pt x="2472697" y="2254681"/>
                  </a:lnTo>
                  <a:lnTo>
                    <a:pt x="2472697" y="2221438"/>
                  </a:lnTo>
                  <a:lnTo>
                    <a:pt x="2472697" y="2038657"/>
                  </a:lnTo>
                  <a:lnTo>
                    <a:pt x="2656492" y="2038657"/>
                  </a:lnTo>
                  <a:close/>
                  <a:moveTo>
                    <a:pt x="2989836" y="1667759"/>
                  </a:moveTo>
                  <a:lnTo>
                    <a:pt x="3357425" y="1667759"/>
                  </a:lnTo>
                  <a:lnTo>
                    <a:pt x="3357425" y="1883783"/>
                  </a:lnTo>
                  <a:lnTo>
                    <a:pt x="2989836" y="1883783"/>
                  </a:lnTo>
                  <a:close/>
                  <a:moveTo>
                    <a:pt x="2309586" y="1554888"/>
                  </a:moveTo>
                  <a:lnTo>
                    <a:pt x="2829824" y="1554888"/>
                  </a:lnTo>
                  <a:lnTo>
                    <a:pt x="2829824" y="1770912"/>
                  </a:lnTo>
                  <a:lnTo>
                    <a:pt x="2525643" y="1770912"/>
                  </a:lnTo>
                  <a:lnTo>
                    <a:pt x="2525643" y="1927296"/>
                  </a:lnTo>
                  <a:lnTo>
                    <a:pt x="2309619" y="1927296"/>
                  </a:lnTo>
                  <a:lnTo>
                    <a:pt x="2309619" y="1770912"/>
                  </a:lnTo>
                  <a:lnTo>
                    <a:pt x="2309586" y="1770912"/>
                  </a:lnTo>
                  <a:close/>
                  <a:moveTo>
                    <a:pt x="616397" y="1550030"/>
                  </a:moveTo>
                  <a:lnTo>
                    <a:pt x="808855" y="1550030"/>
                  </a:lnTo>
                  <a:lnTo>
                    <a:pt x="832421" y="1550030"/>
                  </a:lnTo>
                  <a:lnTo>
                    <a:pt x="1024879" y="1550030"/>
                  </a:lnTo>
                  <a:lnTo>
                    <a:pt x="1024879" y="1775771"/>
                  </a:lnTo>
                  <a:lnTo>
                    <a:pt x="832421" y="1775771"/>
                  </a:lnTo>
                  <a:lnTo>
                    <a:pt x="832421" y="2079590"/>
                  </a:lnTo>
                  <a:lnTo>
                    <a:pt x="1028931" y="2079590"/>
                  </a:lnTo>
                  <a:lnTo>
                    <a:pt x="1192537" y="2079590"/>
                  </a:lnTo>
                  <a:lnTo>
                    <a:pt x="1244955" y="2079590"/>
                  </a:lnTo>
                  <a:lnTo>
                    <a:pt x="1244955" y="2231155"/>
                  </a:lnTo>
                  <a:lnTo>
                    <a:pt x="1468668" y="2231155"/>
                  </a:lnTo>
                  <a:lnTo>
                    <a:pt x="1468668" y="2447179"/>
                  </a:lnTo>
                  <a:lnTo>
                    <a:pt x="1244955" y="2447179"/>
                  </a:lnTo>
                  <a:lnTo>
                    <a:pt x="1244955" y="2447179"/>
                  </a:lnTo>
                  <a:lnTo>
                    <a:pt x="1028931" y="2447179"/>
                  </a:lnTo>
                  <a:lnTo>
                    <a:pt x="1028931" y="2295614"/>
                  </a:lnTo>
                  <a:lnTo>
                    <a:pt x="619703" y="2295614"/>
                  </a:lnTo>
                  <a:lnTo>
                    <a:pt x="619703" y="2082482"/>
                  </a:lnTo>
                  <a:lnTo>
                    <a:pt x="616397" y="2082482"/>
                  </a:lnTo>
                  <a:close/>
                  <a:moveTo>
                    <a:pt x="1747452" y="1324289"/>
                  </a:moveTo>
                  <a:lnTo>
                    <a:pt x="1963476" y="1324289"/>
                  </a:lnTo>
                  <a:lnTo>
                    <a:pt x="1963476" y="1528779"/>
                  </a:lnTo>
                  <a:lnTo>
                    <a:pt x="2151955" y="1528779"/>
                  </a:lnTo>
                  <a:lnTo>
                    <a:pt x="2151955" y="1754520"/>
                  </a:lnTo>
                  <a:lnTo>
                    <a:pt x="1935931" y="1754520"/>
                  </a:lnTo>
                  <a:lnTo>
                    <a:pt x="1935931" y="1550030"/>
                  </a:lnTo>
                  <a:lnTo>
                    <a:pt x="1758702" y="1550030"/>
                  </a:lnTo>
                  <a:lnTo>
                    <a:pt x="1758702" y="1863566"/>
                  </a:lnTo>
                  <a:lnTo>
                    <a:pt x="2119726" y="1863566"/>
                  </a:lnTo>
                  <a:lnTo>
                    <a:pt x="2119726" y="2079590"/>
                  </a:lnTo>
                  <a:lnTo>
                    <a:pt x="1761543" y="2079590"/>
                  </a:lnTo>
                  <a:lnTo>
                    <a:pt x="1761543" y="2259540"/>
                  </a:lnTo>
                  <a:lnTo>
                    <a:pt x="1545519" y="2259540"/>
                  </a:lnTo>
                  <a:lnTo>
                    <a:pt x="1545519" y="2082482"/>
                  </a:lnTo>
                  <a:lnTo>
                    <a:pt x="1542678" y="2082482"/>
                  </a:lnTo>
                  <a:lnTo>
                    <a:pt x="1542678" y="2079589"/>
                  </a:lnTo>
                  <a:lnTo>
                    <a:pt x="1030691" y="2079589"/>
                  </a:lnTo>
                  <a:lnTo>
                    <a:pt x="1030691" y="1863565"/>
                  </a:lnTo>
                  <a:lnTo>
                    <a:pt x="1192537" y="1863565"/>
                  </a:lnTo>
                  <a:lnTo>
                    <a:pt x="1192537" y="1662900"/>
                  </a:lnTo>
                  <a:lnTo>
                    <a:pt x="1440000" y="1662900"/>
                  </a:lnTo>
                  <a:lnTo>
                    <a:pt x="1440000" y="1863565"/>
                  </a:lnTo>
                  <a:lnTo>
                    <a:pt x="1542678" y="1863565"/>
                  </a:lnTo>
                  <a:lnTo>
                    <a:pt x="1542678" y="1550030"/>
                  </a:lnTo>
                  <a:lnTo>
                    <a:pt x="1747452" y="1550030"/>
                  </a:lnTo>
                  <a:close/>
                  <a:moveTo>
                    <a:pt x="2802267" y="814725"/>
                  </a:moveTo>
                  <a:lnTo>
                    <a:pt x="3162307" y="814725"/>
                  </a:lnTo>
                  <a:lnTo>
                    <a:pt x="3162307" y="1174725"/>
                  </a:lnTo>
                  <a:lnTo>
                    <a:pt x="2802267" y="1174725"/>
                  </a:lnTo>
                  <a:close/>
                  <a:moveTo>
                    <a:pt x="884915" y="814725"/>
                  </a:moveTo>
                  <a:lnTo>
                    <a:pt x="1244955" y="814725"/>
                  </a:lnTo>
                  <a:lnTo>
                    <a:pt x="1244955" y="1174725"/>
                  </a:lnTo>
                  <a:lnTo>
                    <a:pt x="884915" y="1174725"/>
                  </a:lnTo>
                  <a:close/>
                  <a:moveTo>
                    <a:pt x="2691077" y="703515"/>
                  </a:moveTo>
                  <a:lnTo>
                    <a:pt x="2691077" y="1285935"/>
                  </a:lnTo>
                  <a:lnTo>
                    <a:pt x="3273497" y="1285935"/>
                  </a:lnTo>
                  <a:lnTo>
                    <a:pt x="3273497" y="703515"/>
                  </a:lnTo>
                  <a:close/>
                  <a:moveTo>
                    <a:pt x="773725" y="703515"/>
                  </a:moveTo>
                  <a:lnTo>
                    <a:pt x="773725" y="1285935"/>
                  </a:lnTo>
                  <a:lnTo>
                    <a:pt x="1356145" y="1285935"/>
                  </a:lnTo>
                  <a:lnTo>
                    <a:pt x="1356145" y="703515"/>
                  </a:lnTo>
                  <a:close/>
                  <a:moveTo>
                    <a:pt x="2531162" y="543600"/>
                  </a:moveTo>
                  <a:lnTo>
                    <a:pt x="3433412" y="543600"/>
                  </a:lnTo>
                  <a:lnTo>
                    <a:pt x="3433412" y="1445850"/>
                  </a:lnTo>
                  <a:lnTo>
                    <a:pt x="2531162" y="1445850"/>
                  </a:lnTo>
                  <a:close/>
                  <a:moveTo>
                    <a:pt x="613810" y="543600"/>
                  </a:moveTo>
                  <a:lnTo>
                    <a:pt x="1516060" y="543600"/>
                  </a:lnTo>
                  <a:lnTo>
                    <a:pt x="1516060" y="1445850"/>
                  </a:lnTo>
                  <a:lnTo>
                    <a:pt x="613810" y="1445850"/>
                  </a:lnTo>
                  <a:close/>
                  <a:moveTo>
                    <a:pt x="2088509" y="543244"/>
                  </a:moveTo>
                  <a:lnTo>
                    <a:pt x="2283187" y="543244"/>
                  </a:lnTo>
                  <a:lnTo>
                    <a:pt x="2283187" y="759268"/>
                  </a:lnTo>
                  <a:lnTo>
                    <a:pt x="2088509" y="759268"/>
                  </a:lnTo>
                  <a:close/>
                  <a:moveTo>
                    <a:pt x="1751276" y="543243"/>
                  </a:moveTo>
                  <a:lnTo>
                    <a:pt x="1967300" y="543243"/>
                  </a:lnTo>
                  <a:lnTo>
                    <a:pt x="1967300" y="986389"/>
                  </a:lnTo>
                  <a:lnTo>
                    <a:pt x="2119726" y="986389"/>
                  </a:lnTo>
                  <a:lnTo>
                    <a:pt x="2119726" y="986388"/>
                  </a:lnTo>
                  <a:lnTo>
                    <a:pt x="2335750" y="986388"/>
                  </a:lnTo>
                  <a:lnTo>
                    <a:pt x="2335750" y="1491348"/>
                  </a:lnTo>
                  <a:lnTo>
                    <a:pt x="2119726" y="1491348"/>
                  </a:lnTo>
                  <a:lnTo>
                    <a:pt x="2119726" y="1202413"/>
                  </a:lnTo>
                  <a:lnTo>
                    <a:pt x="1747396" y="1202413"/>
                  </a:lnTo>
                  <a:lnTo>
                    <a:pt x="1747396" y="986389"/>
                  </a:lnTo>
                  <a:lnTo>
                    <a:pt x="1751276" y="986389"/>
                  </a:lnTo>
                  <a:close/>
                  <a:moveTo>
                    <a:pt x="4409" y="5850"/>
                  </a:moveTo>
                  <a:lnTo>
                    <a:pt x="364409" y="5850"/>
                  </a:lnTo>
                  <a:lnTo>
                    <a:pt x="1444409" y="5850"/>
                  </a:lnTo>
                  <a:lnTo>
                    <a:pt x="1444409" y="365850"/>
                  </a:lnTo>
                  <a:lnTo>
                    <a:pt x="364409" y="365850"/>
                  </a:lnTo>
                  <a:lnTo>
                    <a:pt x="364409" y="1445850"/>
                  </a:lnTo>
                  <a:lnTo>
                    <a:pt x="4409" y="1445850"/>
                  </a:lnTo>
                  <a:lnTo>
                    <a:pt x="4409" y="365850"/>
                  </a:lnTo>
                  <a:close/>
                  <a:moveTo>
                    <a:pt x="2531162" y="0"/>
                  </a:moveTo>
                  <a:lnTo>
                    <a:pt x="3611162" y="0"/>
                  </a:lnTo>
                  <a:lnTo>
                    <a:pt x="3971162" y="0"/>
                  </a:lnTo>
                  <a:lnTo>
                    <a:pt x="3971162" y="360000"/>
                  </a:lnTo>
                  <a:lnTo>
                    <a:pt x="3971162" y="1440000"/>
                  </a:lnTo>
                  <a:lnTo>
                    <a:pt x="3611162" y="1440000"/>
                  </a:lnTo>
                  <a:lnTo>
                    <a:pt x="3611162" y="360000"/>
                  </a:lnTo>
                  <a:lnTo>
                    <a:pt x="2531162" y="36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0999746" y="4139499"/>
              <a:ext cx="330517" cy="232586"/>
            </a:xfrm>
            <a:custGeom>
              <a:avLst/>
              <a:gdLst/>
              <a:ahLst/>
              <a:cxnLst/>
              <a:rect l="l" t="t" r="r" b="b"/>
              <a:pathLst>
                <a:path w="3888432" h="2736304" extrusionOk="0">
                  <a:moveTo>
                    <a:pt x="1324542" y="1693069"/>
                  </a:moveTo>
                  <a:lnTo>
                    <a:pt x="1371242" y="1693069"/>
                  </a:lnTo>
                  <a:cubicBezTo>
                    <a:pt x="1385857" y="1693069"/>
                    <a:pt x="1397704" y="1704917"/>
                    <a:pt x="1397704" y="1719531"/>
                  </a:cubicBezTo>
                  <a:lnTo>
                    <a:pt x="1397704" y="1766231"/>
                  </a:lnTo>
                  <a:cubicBezTo>
                    <a:pt x="1397704" y="1780846"/>
                    <a:pt x="1385857" y="1792693"/>
                    <a:pt x="1371242" y="1792693"/>
                  </a:cubicBezTo>
                  <a:lnTo>
                    <a:pt x="1324542" y="1792693"/>
                  </a:lnTo>
                  <a:cubicBezTo>
                    <a:pt x="1309928" y="1792693"/>
                    <a:pt x="1298080" y="1780846"/>
                    <a:pt x="1298080" y="1766231"/>
                  </a:cubicBezTo>
                  <a:lnTo>
                    <a:pt x="1298080" y="1719531"/>
                  </a:lnTo>
                  <a:cubicBezTo>
                    <a:pt x="1298080" y="1704917"/>
                    <a:pt x="1309928" y="1693069"/>
                    <a:pt x="1324542" y="1693069"/>
                  </a:cubicBezTo>
                  <a:close/>
                  <a:moveTo>
                    <a:pt x="1174792" y="1693069"/>
                  </a:moveTo>
                  <a:lnTo>
                    <a:pt x="1221492" y="1693069"/>
                  </a:lnTo>
                  <a:cubicBezTo>
                    <a:pt x="1236107" y="1693069"/>
                    <a:pt x="1247954" y="1704917"/>
                    <a:pt x="1247954" y="1719531"/>
                  </a:cubicBezTo>
                  <a:lnTo>
                    <a:pt x="1247954" y="1766231"/>
                  </a:lnTo>
                  <a:cubicBezTo>
                    <a:pt x="1247954" y="1780846"/>
                    <a:pt x="1236107" y="1792693"/>
                    <a:pt x="1221492" y="1792693"/>
                  </a:cubicBezTo>
                  <a:lnTo>
                    <a:pt x="1174792" y="1792693"/>
                  </a:lnTo>
                  <a:cubicBezTo>
                    <a:pt x="1160178" y="1792693"/>
                    <a:pt x="1148330" y="1780846"/>
                    <a:pt x="1148330" y="1766231"/>
                  </a:cubicBezTo>
                  <a:lnTo>
                    <a:pt x="1148330" y="1719531"/>
                  </a:lnTo>
                  <a:cubicBezTo>
                    <a:pt x="1148330" y="1704917"/>
                    <a:pt x="1160178" y="1693069"/>
                    <a:pt x="1174792" y="1693069"/>
                  </a:cubicBezTo>
                  <a:close/>
                  <a:moveTo>
                    <a:pt x="1025670" y="1693069"/>
                  </a:moveTo>
                  <a:lnTo>
                    <a:pt x="1072369" y="1693069"/>
                  </a:lnTo>
                  <a:cubicBezTo>
                    <a:pt x="1086984" y="1693069"/>
                    <a:pt x="1098832" y="1704917"/>
                    <a:pt x="1098832" y="1719531"/>
                  </a:cubicBezTo>
                  <a:lnTo>
                    <a:pt x="1098832" y="1766231"/>
                  </a:lnTo>
                  <a:cubicBezTo>
                    <a:pt x="1098832" y="1780846"/>
                    <a:pt x="1086984" y="1792693"/>
                    <a:pt x="1072369" y="1792693"/>
                  </a:cubicBezTo>
                  <a:lnTo>
                    <a:pt x="1025670" y="1792693"/>
                  </a:lnTo>
                  <a:cubicBezTo>
                    <a:pt x="1011055" y="1792693"/>
                    <a:pt x="999207" y="1780846"/>
                    <a:pt x="999207" y="1766231"/>
                  </a:cubicBezTo>
                  <a:lnTo>
                    <a:pt x="999207" y="1719531"/>
                  </a:lnTo>
                  <a:cubicBezTo>
                    <a:pt x="999207" y="1704917"/>
                    <a:pt x="1011055" y="1693069"/>
                    <a:pt x="1025670" y="1693069"/>
                  </a:cubicBezTo>
                  <a:close/>
                  <a:moveTo>
                    <a:pt x="2538530" y="1609316"/>
                  </a:moveTo>
                  <a:lnTo>
                    <a:pt x="2133002" y="1939195"/>
                  </a:lnTo>
                  <a:lnTo>
                    <a:pt x="3272021" y="1939195"/>
                  </a:lnTo>
                  <a:lnTo>
                    <a:pt x="2866494" y="1609316"/>
                  </a:lnTo>
                  <a:close/>
                  <a:moveTo>
                    <a:pt x="1324542" y="1547147"/>
                  </a:moveTo>
                  <a:lnTo>
                    <a:pt x="1371242" y="1547147"/>
                  </a:lnTo>
                  <a:cubicBezTo>
                    <a:pt x="1385857" y="1547147"/>
                    <a:pt x="1397704" y="1558995"/>
                    <a:pt x="1397704" y="1573609"/>
                  </a:cubicBezTo>
                  <a:lnTo>
                    <a:pt x="1397704" y="1620309"/>
                  </a:lnTo>
                  <a:cubicBezTo>
                    <a:pt x="1397704" y="1634924"/>
                    <a:pt x="1385857" y="1646771"/>
                    <a:pt x="1371242" y="1646771"/>
                  </a:cubicBezTo>
                  <a:lnTo>
                    <a:pt x="1324542" y="1646771"/>
                  </a:lnTo>
                  <a:cubicBezTo>
                    <a:pt x="1309928" y="1646771"/>
                    <a:pt x="1298080" y="1634924"/>
                    <a:pt x="1298080" y="1620309"/>
                  </a:cubicBezTo>
                  <a:lnTo>
                    <a:pt x="1298080" y="1573609"/>
                  </a:lnTo>
                  <a:cubicBezTo>
                    <a:pt x="1298080" y="1558995"/>
                    <a:pt x="1309928" y="1547147"/>
                    <a:pt x="1324542" y="1547147"/>
                  </a:cubicBezTo>
                  <a:close/>
                  <a:moveTo>
                    <a:pt x="1174792" y="1547147"/>
                  </a:moveTo>
                  <a:lnTo>
                    <a:pt x="1221492" y="1547147"/>
                  </a:lnTo>
                  <a:cubicBezTo>
                    <a:pt x="1236107" y="1547147"/>
                    <a:pt x="1247954" y="1558995"/>
                    <a:pt x="1247954" y="1573609"/>
                  </a:cubicBezTo>
                  <a:lnTo>
                    <a:pt x="1247954" y="1620309"/>
                  </a:lnTo>
                  <a:cubicBezTo>
                    <a:pt x="1247954" y="1634924"/>
                    <a:pt x="1236107" y="1646771"/>
                    <a:pt x="1221492" y="1646771"/>
                  </a:cubicBezTo>
                  <a:lnTo>
                    <a:pt x="1174792" y="1646771"/>
                  </a:lnTo>
                  <a:cubicBezTo>
                    <a:pt x="1160178" y="1646771"/>
                    <a:pt x="1148330" y="1634924"/>
                    <a:pt x="1148330" y="1620309"/>
                  </a:cubicBezTo>
                  <a:lnTo>
                    <a:pt x="1148330" y="1573609"/>
                  </a:lnTo>
                  <a:cubicBezTo>
                    <a:pt x="1148330" y="1558995"/>
                    <a:pt x="1160178" y="1547147"/>
                    <a:pt x="1174792" y="1547147"/>
                  </a:cubicBezTo>
                  <a:close/>
                  <a:moveTo>
                    <a:pt x="1025670" y="1547147"/>
                  </a:moveTo>
                  <a:lnTo>
                    <a:pt x="1072369" y="1547147"/>
                  </a:lnTo>
                  <a:cubicBezTo>
                    <a:pt x="1086984" y="1547147"/>
                    <a:pt x="1098832" y="1558995"/>
                    <a:pt x="1098832" y="1573609"/>
                  </a:cubicBezTo>
                  <a:lnTo>
                    <a:pt x="1098832" y="1620309"/>
                  </a:lnTo>
                  <a:cubicBezTo>
                    <a:pt x="1098832" y="1634924"/>
                    <a:pt x="1086984" y="1646771"/>
                    <a:pt x="1072369" y="1646771"/>
                  </a:cubicBezTo>
                  <a:lnTo>
                    <a:pt x="1025670" y="1646771"/>
                  </a:lnTo>
                  <a:cubicBezTo>
                    <a:pt x="1011055" y="1646771"/>
                    <a:pt x="999207" y="1634924"/>
                    <a:pt x="999207" y="1620309"/>
                  </a:cubicBezTo>
                  <a:lnTo>
                    <a:pt x="999207" y="1573609"/>
                  </a:lnTo>
                  <a:cubicBezTo>
                    <a:pt x="999207" y="1558995"/>
                    <a:pt x="1011055" y="1547147"/>
                    <a:pt x="1025670" y="1547147"/>
                  </a:cubicBezTo>
                  <a:close/>
                  <a:moveTo>
                    <a:pt x="2504665" y="1505875"/>
                  </a:moveTo>
                  <a:cubicBezTo>
                    <a:pt x="2501347" y="1505875"/>
                    <a:pt x="2498657" y="1508565"/>
                    <a:pt x="2498657" y="1511883"/>
                  </a:cubicBezTo>
                  <a:lnTo>
                    <a:pt x="2498657" y="1535912"/>
                  </a:lnTo>
                  <a:cubicBezTo>
                    <a:pt x="2498657" y="1539230"/>
                    <a:pt x="2501347" y="1541920"/>
                    <a:pt x="2504665" y="1541920"/>
                  </a:cubicBezTo>
                  <a:lnTo>
                    <a:pt x="2893211" y="1541920"/>
                  </a:lnTo>
                  <a:cubicBezTo>
                    <a:pt x="2896529" y="1541920"/>
                    <a:pt x="2899219" y="1539230"/>
                    <a:pt x="2899219" y="1535912"/>
                  </a:cubicBezTo>
                  <a:lnTo>
                    <a:pt x="2899219" y="1511883"/>
                  </a:lnTo>
                  <a:cubicBezTo>
                    <a:pt x="2899219" y="1508565"/>
                    <a:pt x="2896529" y="1505875"/>
                    <a:pt x="2893211" y="1505875"/>
                  </a:cubicBezTo>
                  <a:close/>
                  <a:moveTo>
                    <a:pt x="2504665" y="1422733"/>
                  </a:moveTo>
                  <a:cubicBezTo>
                    <a:pt x="2501347" y="1422733"/>
                    <a:pt x="2498657" y="1425422"/>
                    <a:pt x="2498657" y="1428740"/>
                  </a:cubicBezTo>
                  <a:lnTo>
                    <a:pt x="2498657" y="1452770"/>
                  </a:lnTo>
                  <a:cubicBezTo>
                    <a:pt x="2498657" y="1456088"/>
                    <a:pt x="2501347" y="1458777"/>
                    <a:pt x="2504665" y="1458777"/>
                  </a:cubicBezTo>
                  <a:lnTo>
                    <a:pt x="2893211" y="1458777"/>
                  </a:lnTo>
                  <a:cubicBezTo>
                    <a:pt x="2896529" y="1458777"/>
                    <a:pt x="2899219" y="1456088"/>
                    <a:pt x="2899219" y="1452770"/>
                  </a:cubicBezTo>
                  <a:lnTo>
                    <a:pt x="2899219" y="1428740"/>
                  </a:lnTo>
                  <a:cubicBezTo>
                    <a:pt x="2899219" y="1425422"/>
                    <a:pt x="2896529" y="1422733"/>
                    <a:pt x="2893211" y="1422733"/>
                  </a:cubicBezTo>
                  <a:close/>
                  <a:moveTo>
                    <a:pt x="1324542" y="1401225"/>
                  </a:moveTo>
                  <a:lnTo>
                    <a:pt x="1371242" y="1401225"/>
                  </a:lnTo>
                  <a:cubicBezTo>
                    <a:pt x="1385857" y="1401225"/>
                    <a:pt x="1397704" y="1413073"/>
                    <a:pt x="1397704" y="1427687"/>
                  </a:cubicBezTo>
                  <a:lnTo>
                    <a:pt x="1397704" y="1474387"/>
                  </a:lnTo>
                  <a:cubicBezTo>
                    <a:pt x="1397704" y="1489001"/>
                    <a:pt x="1385857" y="1500849"/>
                    <a:pt x="1371242" y="1500849"/>
                  </a:cubicBezTo>
                  <a:lnTo>
                    <a:pt x="1324542" y="1500849"/>
                  </a:lnTo>
                  <a:cubicBezTo>
                    <a:pt x="1309928" y="1500849"/>
                    <a:pt x="1298080" y="1489001"/>
                    <a:pt x="1298080" y="1474387"/>
                  </a:cubicBezTo>
                  <a:lnTo>
                    <a:pt x="1298080" y="1427687"/>
                  </a:lnTo>
                  <a:cubicBezTo>
                    <a:pt x="1298080" y="1413073"/>
                    <a:pt x="1309928" y="1401225"/>
                    <a:pt x="1324542" y="1401225"/>
                  </a:cubicBezTo>
                  <a:close/>
                  <a:moveTo>
                    <a:pt x="1174792" y="1401225"/>
                  </a:moveTo>
                  <a:lnTo>
                    <a:pt x="1221492" y="1401225"/>
                  </a:lnTo>
                  <a:cubicBezTo>
                    <a:pt x="1236107" y="1401225"/>
                    <a:pt x="1247954" y="1413073"/>
                    <a:pt x="1247954" y="1427687"/>
                  </a:cubicBezTo>
                  <a:lnTo>
                    <a:pt x="1247954" y="1474387"/>
                  </a:lnTo>
                  <a:cubicBezTo>
                    <a:pt x="1247954" y="1489001"/>
                    <a:pt x="1236107" y="1500849"/>
                    <a:pt x="1221492" y="1500849"/>
                  </a:cubicBezTo>
                  <a:lnTo>
                    <a:pt x="1174792" y="1500849"/>
                  </a:lnTo>
                  <a:cubicBezTo>
                    <a:pt x="1160178" y="1500849"/>
                    <a:pt x="1148330" y="1489001"/>
                    <a:pt x="1148330" y="1474387"/>
                  </a:cubicBezTo>
                  <a:lnTo>
                    <a:pt x="1148330" y="1427687"/>
                  </a:lnTo>
                  <a:cubicBezTo>
                    <a:pt x="1148330" y="1413073"/>
                    <a:pt x="1160178" y="1401225"/>
                    <a:pt x="1174792" y="1401225"/>
                  </a:cubicBezTo>
                  <a:close/>
                  <a:moveTo>
                    <a:pt x="1025670" y="1401225"/>
                  </a:moveTo>
                  <a:lnTo>
                    <a:pt x="1072369" y="1401225"/>
                  </a:lnTo>
                  <a:cubicBezTo>
                    <a:pt x="1086984" y="1401225"/>
                    <a:pt x="1098832" y="1413073"/>
                    <a:pt x="1098832" y="1427687"/>
                  </a:cubicBezTo>
                  <a:lnTo>
                    <a:pt x="1098832" y="1474387"/>
                  </a:lnTo>
                  <a:cubicBezTo>
                    <a:pt x="1098832" y="1489001"/>
                    <a:pt x="1086984" y="1500849"/>
                    <a:pt x="1072369" y="1500849"/>
                  </a:cubicBezTo>
                  <a:lnTo>
                    <a:pt x="1025670" y="1500849"/>
                  </a:lnTo>
                  <a:cubicBezTo>
                    <a:pt x="1011055" y="1500849"/>
                    <a:pt x="999207" y="1489001"/>
                    <a:pt x="999207" y="1474387"/>
                  </a:cubicBezTo>
                  <a:lnTo>
                    <a:pt x="999207" y="1427687"/>
                  </a:lnTo>
                  <a:cubicBezTo>
                    <a:pt x="999207" y="1413073"/>
                    <a:pt x="1011055" y="1401225"/>
                    <a:pt x="1025670" y="1401225"/>
                  </a:cubicBezTo>
                  <a:close/>
                  <a:moveTo>
                    <a:pt x="2504665" y="1339590"/>
                  </a:moveTo>
                  <a:cubicBezTo>
                    <a:pt x="2501347" y="1339590"/>
                    <a:pt x="2498657" y="1342280"/>
                    <a:pt x="2498657" y="1345598"/>
                  </a:cubicBezTo>
                  <a:lnTo>
                    <a:pt x="2498657" y="1369628"/>
                  </a:lnTo>
                  <a:cubicBezTo>
                    <a:pt x="2498657" y="1372945"/>
                    <a:pt x="2501347" y="1375635"/>
                    <a:pt x="2504665" y="1375635"/>
                  </a:cubicBezTo>
                  <a:lnTo>
                    <a:pt x="2893211" y="1375635"/>
                  </a:lnTo>
                  <a:cubicBezTo>
                    <a:pt x="2896529" y="1375635"/>
                    <a:pt x="2899219" y="1372945"/>
                    <a:pt x="2899219" y="1369628"/>
                  </a:cubicBezTo>
                  <a:lnTo>
                    <a:pt x="2899219" y="1345598"/>
                  </a:lnTo>
                  <a:cubicBezTo>
                    <a:pt x="2899219" y="1342280"/>
                    <a:pt x="2896529" y="1339590"/>
                    <a:pt x="2893211" y="1339590"/>
                  </a:cubicBezTo>
                  <a:close/>
                  <a:moveTo>
                    <a:pt x="2088232" y="1285358"/>
                  </a:moveTo>
                  <a:lnTo>
                    <a:pt x="2088232" y="1938513"/>
                  </a:lnTo>
                  <a:lnTo>
                    <a:pt x="2504773" y="1611936"/>
                  </a:lnTo>
                  <a:close/>
                  <a:moveTo>
                    <a:pt x="3314199" y="1280118"/>
                  </a:moveTo>
                  <a:lnTo>
                    <a:pt x="2897658" y="1608841"/>
                  </a:lnTo>
                  <a:lnTo>
                    <a:pt x="3314199" y="1937564"/>
                  </a:lnTo>
                  <a:close/>
                  <a:moveTo>
                    <a:pt x="1527230" y="1221901"/>
                  </a:moveTo>
                  <a:cubicBezTo>
                    <a:pt x="1521727" y="1221901"/>
                    <a:pt x="1517267" y="1226362"/>
                    <a:pt x="1517267" y="1231864"/>
                  </a:cubicBezTo>
                  <a:lnTo>
                    <a:pt x="1517267" y="1271713"/>
                  </a:lnTo>
                  <a:cubicBezTo>
                    <a:pt x="1517267" y="1277215"/>
                    <a:pt x="1521727" y="1281676"/>
                    <a:pt x="1527230" y="1281676"/>
                  </a:cubicBezTo>
                  <a:lnTo>
                    <a:pt x="1732319" y="1281676"/>
                  </a:lnTo>
                  <a:cubicBezTo>
                    <a:pt x="1737821" y="1281676"/>
                    <a:pt x="1742281" y="1277215"/>
                    <a:pt x="1742281" y="1271713"/>
                  </a:cubicBezTo>
                  <a:lnTo>
                    <a:pt x="1742281" y="1231864"/>
                  </a:lnTo>
                  <a:cubicBezTo>
                    <a:pt x="1742281" y="1226362"/>
                    <a:pt x="1737821" y="1221901"/>
                    <a:pt x="1732319" y="1221901"/>
                  </a:cubicBezTo>
                  <a:close/>
                  <a:moveTo>
                    <a:pt x="666834" y="1221901"/>
                  </a:moveTo>
                  <a:cubicBezTo>
                    <a:pt x="661332" y="1221901"/>
                    <a:pt x="656871" y="1226362"/>
                    <a:pt x="656871" y="1231864"/>
                  </a:cubicBezTo>
                  <a:lnTo>
                    <a:pt x="656871" y="1271713"/>
                  </a:lnTo>
                  <a:cubicBezTo>
                    <a:pt x="656871" y="1277215"/>
                    <a:pt x="661332" y="1281676"/>
                    <a:pt x="666834" y="1281676"/>
                  </a:cubicBezTo>
                  <a:lnTo>
                    <a:pt x="871923" y="1281676"/>
                  </a:lnTo>
                  <a:cubicBezTo>
                    <a:pt x="877425" y="1281676"/>
                    <a:pt x="881885" y="1277215"/>
                    <a:pt x="881885" y="1271713"/>
                  </a:cubicBezTo>
                  <a:lnTo>
                    <a:pt x="881885" y="1231864"/>
                  </a:lnTo>
                  <a:cubicBezTo>
                    <a:pt x="881885" y="1226362"/>
                    <a:pt x="877425" y="1221901"/>
                    <a:pt x="871923" y="1221901"/>
                  </a:cubicBezTo>
                  <a:close/>
                  <a:moveTo>
                    <a:pt x="1052149" y="1111644"/>
                  </a:moveTo>
                  <a:cubicBezTo>
                    <a:pt x="1044919" y="1111644"/>
                    <a:pt x="1039057" y="1117506"/>
                    <a:pt x="1039057" y="1124736"/>
                  </a:cubicBezTo>
                  <a:lnTo>
                    <a:pt x="1039057" y="1168203"/>
                  </a:lnTo>
                  <a:lnTo>
                    <a:pt x="1009466" y="1168203"/>
                  </a:lnTo>
                  <a:cubicBezTo>
                    <a:pt x="969193" y="1174775"/>
                    <a:pt x="956437" y="1243393"/>
                    <a:pt x="940007" y="1277093"/>
                  </a:cubicBezTo>
                  <a:cubicBezTo>
                    <a:pt x="776268" y="1309492"/>
                    <a:pt x="775043" y="1328679"/>
                    <a:pt x="736793" y="1421744"/>
                  </a:cubicBezTo>
                  <a:lnTo>
                    <a:pt x="648072" y="1812480"/>
                  </a:lnTo>
                  <a:cubicBezTo>
                    <a:pt x="648072" y="1882463"/>
                    <a:pt x="704805" y="1939195"/>
                    <a:pt x="774788" y="1939195"/>
                  </a:cubicBezTo>
                  <a:lnTo>
                    <a:pt x="1183772" y="1939195"/>
                  </a:lnTo>
                  <a:lnTo>
                    <a:pt x="1198456" y="1939195"/>
                  </a:lnTo>
                  <a:lnTo>
                    <a:pt x="1607440" y="1939195"/>
                  </a:lnTo>
                  <a:cubicBezTo>
                    <a:pt x="1677423" y="1939195"/>
                    <a:pt x="1734156" y="1882463"/>
                    <a:pt x="1734156" y="1812480"/>
                  </a:cubicBezTo>
                  <a:lnTo>
                    <a:pt x="1645435" y="1421744"/>
                  </a:lnTo>
                  <a:cubicBezTo>
                    <a:pt x="1607185" y="1328679"/>
                    <a:pt x="1605960" y="1309492"/>
                    <a:pt x="1442221" y="1277093"/>
                  </a:cubicBezTo>
                  <a:cubicBezTo>
                    <a:pt x="1425791" y="1243393"/>
                    <a:pt x="1413035" y="1174775"/>
                    <a:pt x="1372762" y="1168203"/>
                  </a:cubicBezTo>
                  <a:lnTo>
                    <a:pt x="1357854" y="1168203"/>
                  </a:lnTo>
                  <a:lnTo>
                    <a:pt x="1357854" y="1124736"/>
                  </a:lnTo>
                  <a:cubicBezTo>
                    <a:pt x="1357854" y="1117506"/>
                    <a:pt x="1351993" y="1111644"/>
                    <a:pt x="1344762" y="1111644"/>
                  </a:cubicBezTo>
                  <a:lnTo>
                    <a:pt x="1268702" y="1111644"/>
                  </a:lnTo>
                  <a:cubicBezTo>
                    <a:pt x="1261471" y="1111644"/>
                    <a:pt x="1255610" y="1117506"/>
                    <a:pt x="1255610" y="1124736"/>
                  </a:cubicBezTo>
                  <a:lnTo>
                    <a:pt x="1255610" y="1168203"/>
                  </a:lnTo>
                  <a:lnTo>
                    <a:pt x="1198456" y="1168203"/>
                  </a:lnTo>
                  <a:lnTo>
                    <a:pt x="1183772" y="1168203"/>
                  </a:lnTo>
                  <a:lnTo>
                    <a:pt x="1141302" y="1168203"/>
                  </a:lnTo>
                  <a:lnTo>
                    <a:pt x="1141302" y="1124736"/>
                  </a:lnTo>
                  <a:cubicBezTo>
                    <a:pt x="1141302" y="1117506"/>
                    <a:pt x="1135440" y="1111644"/>
                    <a:pt x="1128210" y="1111644"/>
                  </a:cubicBezTo>
                  <a:close/>
                  <a:moveTo>
                    <a:pt x="2705133" y="840243"/>
                  </a:moveTo>
                  <a:lnTo>
                    <a:pt x="2088233" y="1255464"/>
                  </a:lnTo>
                  <a:lnTo>
                    <a:pt x="2299068" y="1414858"/>
                  </a:lnTo>
                  <a:lnTo>
                    <a:pt x="2299068" y="1228076"/>
                  </a:lnTo>
                  <a:lnTo>
                    <a:pt x="3108494" y="1228076"/>
                  </a:lnTo>
                  <a:lnTo>
                    <a:pt x="3108494" y="1416902"/>
                  </a:lnTo>
                  <a:lnTo>
                    <a:pt x="3322033" y="1255464"/>
                  </a:lnTo>
                  <a:lnTo>
                    <a:pt x="3322033" y="1255464"/>
                  </a:lnTo>
                  <a:close/>
                  <a:moveTo>
                    <a:pt x="1195706" y="835207"/>
                  </a:moveTo>
                  <a:lnTo>
                    <a:pt x="1195706" y="835221"/>
                  </a:lnTo>
                  <a:cubicBezTo>
                    <a:pt x="866618" y="834160"/>
                    <a:pt x="692194" y="969423"/>
                    <a:pt x="665970" y="1132153"/>
                  </a:cubicBezTo>
                  <a:cubicBezTo>
                    <a:pt x="665970" y="1145595"/>
                    <a:pt x="659622" y="1181725"/>
                    <a:pt x="663418" y="1194550"/>
                  </a:cubicBezTo>
                  <a:lnTo>
                    <a:pt x="878440" y="1194550"/>
                  </a:lnTo>
                  <a:cubicBezTo>
                    <a:pt x="887485" y="1007425"/>
                    <a:pt x="1085027" y="1006045"/>
                    <a:pt x="1195706" y="1007712"/>
                  </a:cubicBezTo>
                  <a:lnTo>
                    <a:pt x="1195706" y="1007714"/>
                  </a:lnTo>
                  <a:cubicBezTo>
                    <a:pt x="1195809" y="1007712"/>
                    <a:pt x="1195911" y="1007710"/>
                    <a:pt x="1196014" y="1007712"/>
                  </a:cubicBezTo>
                  <a:lnTo>
                    <a:pt x="1196322" y="1007714"/>
                  </a:lnTo>
                  <a:lnTo>
                    <a:pt x="1196322" y="1007712"/>
                  </a:lnTo>
                  <a:cubicBezTo>
                    <a:pt x="1307001" y="1006045"/>
                    <a:pt x="1504542" y="1007425"/>
                    <a:pt x="1513587" y="1194550"/>
                  </a:cubicBezTo>
                  <a:lnTo>
                    <a:pt x="1728609" y="1194550"/>
                  </a:lnTo>
                  <a:cubicBezTo>
                    <a:pt x="1732405" y="1181725"/>
                    <a:pt x="1726057" y="1145595"/>
                    <a:pt x="1726057" y="1132153"/>
                  </a:cubicBezTo>
                  <a:cubicBezTo>
                    <a:pt x="1699834" y="969423"/>
                    <a:pt x="1525410" y="834160"/>
                    <a:pt x="1196322" y="835221"/>
                  </a:cubicBezTo>
                  <a:lnTo>
                    <a:pt x="1196322" y="835207"/>
                  </a:lnTo>
                  <a:cubicBezTo>
                    <a:pt x="1196219" y="835207"/>
                    <a:pt x="1196117" y="835206"/>
                    <a:pt x="1196014" y="835214"/>
                  </a:cubicBezTo>
                  <a:close/>
                  <a:moveTo>
                    <a:pt x="713043" y="263029"/>
                  </a:moveTo>
                  <a:lnTo>
                    <a:pt x="3158596" y="263029"/>
                  </a:lnTo>
                  <a:cubicBezTo>
                    <a:pt x="3365555" y="263029"/>
                    <a:pt x="3533328" y="430802"/>
                    <a:pt x="3533328" y="637761"/>
                  </a:cubicBezTo>
                  <a:lnTo>
                    <a:pt x="3533328" y="2136642"/>
                  </a:lnTo>
                  <a:cubicBezTo>
                    <a:pt x="3533328" y="2343601"/>
                    <a:pt x="3365555" y="2511374"/>
                    <a:pt x="3158596" y="2511374"/>
                  </a:cubicBezTo>
                  <a:lnTo>
                    <a:pt x="713043" y="2511374"/>
                  </a:lnTo>
                  <a:cubicBezTo>
                    <a:pt x="506084" y="2511374"/>
                    <a:pt x="338311" y="2343601"/>
                    <a:pt x="338311" y="2136642"/>
                  </a:cubicBezTo>
                  <a:lnTo>
                    <a:pt x="338311" y="637761"/>
                  </a:lnTo>
                  <a:cubicBezTo>
                    <a:pt x="338311" y="430802"/>
                    <a:pt x="506084" y="263029"/>
                    <a:pt x="713043" y="263029"/>
                  </a:cubicBezTo>
                  <a:close/>
                  <a:moveTo>
                    <a:pt x="593824" y="142875"/>
                  </a:moveTo>
                  <a:cubicBezTo>
                    <a:pt x="365814" y="142875"/>
                    <a:pt x="180975" y="327714"/>
                    <a:pt x="180975" y="555724"/>
                  </a:cubicBezTo>
                  <a:lnTo>
                    <a:pt x="180975" y="2207068"/>
                  </a:lnTo>
                  <a:cubicBezTo>
                    <a:pt x="180975" y="2435078"/>
                    <a:pt x="365814" y="2619917"/>
                    <a:pt x="593824" y="2619917"/>
                  </a:cubicBezTo>
                  <a:lnTo>
                    <a:pt x="3288134" y="2619917"/>
                  </a:lnTo>
                  <a:cubicBezTo>
                    <a:pt x="3516144" y="2619917"/>
                    <a:pt x="3700983" y="2435078"/>
                    <a:pt x="3700983" y="2207068"/>
                  </a:cubicBezTo>
                  <a:lnTo>
                    <a:pt x="3700983" y="555724"/>
                  </a:lnTo>
                  <a:cubicBezTo>
                    <a:pt x="3700983" y="327714"/>
                    <a:pt x="3516144" y="142875"/>
                    <a:pt x="3288134" y="142875"/>
                  </a:cubicBezTo>
                  <a:close/>
                  <a:moveTo>
                    <a:pt x="456060" y="0"/>
                  </a:moveTo>
                  <a:lnTo>
                    <a:pt x="3432372" y="0"/>
                  </a:lnTo>
                  <a:cubicBezTo>
                    <a:pt x="3684247" y="0"/>
                    <a:pt x="3888432" y="204185"/>
                    <a:pt x="3888432" y="456060"/>
                  </a:cubicBezTo>
                  <a:lnTo>
                    <a:pt x="3888432" y="2280244"/>
                  </a:lnTo>
                  <a:cubicBezTo>
                    <a:pt x="3888432" y="2532119"/>
                    <a:pt x="3684247" y="2736304"/>
                    <a:pt x="3432372" y="2736304"/>
                  </a:cubicBezTo>
                  <a:lnTo>
                    <a:pt x="456060" y="2736304"/>
                  </a:lnTo>
                  <a:cubicBezTo>
                    <a:pt x="204185" y="2736304"/>
                    <a:pt x="0" y="2532119"/>
                    <a:pt x="0" y="2280244"/>
                  </a:cubicBezTo>
                  <a:lnTo>
                    <a:pt x="0" y="456060"/>
                  </a:lnTo>
                  <a:cubicBezTo>
                    <a:pt x="0" y="204185"/>
                    <a:pt x="204185" y="0"/>
                    <a:pt x="456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9698244" y="5398653"/>
              <a:ext cx="299787" cy="365325"/>
            </a:xfrm>
            <a:custGeom>
              <a:avLst/>
              <a:gdLst/>
              <a:ahLst/>
              <a:cxnLst/>
              <a:rect l="l" t="t" r="r" b="b"/>
              <a:pathLst>
                <a:path w="3240944" h="3949460" extrusionOk="0">
                  <a:moveTo>
                    <a:pt x="2411668" y="919204"/>
                  </a:moveTo>
                  <a:cubicBezTo>
                    <a:pt x="2652037" y="921566"/>
                    <a:pt x="2997179" y="1088232"/>
                    <a:pt x="3147060" y="1333480"/>
                  </a:cubicBezTo>
                  <a:cubicBezTo>
                    <a:pt x="2837519" y="1559133"/>
                    <a:pt x="2713715" y="1818123"/>
                    <a:pt x="2716116" y="2148550"/>
                  </a:cubicBezTo>
                  <a:cubicBezTo>
                    <a:pt x="2724370" y="2506677"/>
                    <a:pt x="2937416" y="2788602"/>
                    <a:pt x="3240944" y="2908604"/>
                  </a:cubicBezTo>
                  <a:cubicBezTo>
                    <a:pt x="3111039" y="3296832"/>
                    <a:pt x="2835874" y="3920800"/>
                    <a:pt x="2360688" y="3949460"/>
                  </a:cubicBezTo>
                  <a:cubicBezTo>
                    <a:pt x="2104982" y="3948826"/>
                    <a:pt x="1887379" y="3871989"/>
                    <a:pt x="1655487" y="3790391"/>
                  </a:cubicBezTo>
                  <a:cubicBezTo>
                    <a:pt x="1465920" y="3881513"/>
                    <a:pt x="1178719" y="3984543"/>
                    <a:pt x="936764" y="3932790"/>
                  </a:cubicBezTo>
                  <a:cubicBezTo>
                    <a:pt x="634032" y="3867349"/>
                    <a:pt x="33306" y="3304229"/>
                    <a:pt x="0" y="2002921"/>
                  </a:cubicBezTo>
                  <a:cubicBezTo>
                    <a:pt x="5122" y="1625861"/>
                    <a:pt x="224231" y="988116"/>
                    <a:pt x="1004287" y="951010"/>
                  </a:cubicBezTo>
                  <a:cubicBezTo>
                    <a:pt x="1237754" y="955627"/>
                    <a:pt x="1430737" y="1013358"/>
                    <a:pt x="1654678" y="1150601"/>
                  </a:cubicBezTo>
                  <a:cubicBezTo>
                    <a:pt x="1907007" y="1025844"/>
                    <a:pt x="2042657" y="934423"/>
                    <a:pt x="2411668" y="919204"/>
                  </a:cubicBezTo>
                  <a:close/>
                  <a:moveTo>
                    <a:pt x="2423572" y="0"/>
                  </a:moveTo>
                  <a:cubicBezTo>
                    <a:pt x="2449670" y="236641"/>
                    <a:pt x="2449574" y="370890"/>
                    <a:pt x="2275646" y="605149"/>
                  </a:cubicBezTo>
                  <a:cubicBezTo>
                    <a:pt x="2098536" y="787863"/>
                    <a:pt x="1909519" y="903902"/>
                    <a:pt x="1627634" y="908022"/>
                  </a:cubicBezTo>
                  <a:cubicBezTo>
                    <a:pt x="1601565" y="662380"/>
                    <a:pt x="1689794" y="371496"/>
                    <a:pt x="1823269" y="256823"/>
                  </a:cubicBezTo>
                  <a:cubicBezTo>
                    <a:pt x="1945582" y="131527"/>
                    <a:pt x="2156003" y="39571"/>
                    <a:pt x="242357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7800500" y="2582839"/>
              <a:ext cx="298788" cy="345828"/>
            </a:xfrm>
            <a:custGeom>
              <a:avLst/>
              <a:gdLst/>
              <a:ahLst/>
              <a:cxnLst/>
              <a:rect l="l" t="t" r="r" b="b"/>
              <a:pathLst>
                <a:path w="3319870" h="3842533" extrusionOk="0">
                  <a:moveTo>
                    <a:pt x="579936" y="1296382"/>
                  </a:moveTo>
                  <a:lnTo>
                    <a:pt x="2739936" y="1296382"/>
                  </a:lnTo>
                  <a:lnTo>
                    <a:pt x="2739936" y="2796543"/>
                  </a:lnTo>
                  <a:cubicBezTo>
                    <a:pt x="2739936" y="2962250"/>
                    <a:pt x="2605604" y="3096582"/>
                    <a:pt x="2439897" y="3096582"/>
                  </a:cubicBezTo>
                  <a:lnTo>
                    <a:pt x="2272003" y="3096582"/>
                  </a:lnTo>
                  <a:lnTo>
                    <a:pt x="2272003" y="3590505"/>
                  </a:lnTo>
                  <a:cubicBezTo>
                    <a:pt x="2272003" y="3729696"/>
                    <a:pt x="2159166" y="3842533"/>
                    <a:pt x="2019975" y="3842533"/>
                  </a:cubicBezTo>
                  <a:cubicBezTo>
                    <a:pt x="1880784" y="3842533"/>
                    <a:pt x="1767947" y="3729696"/>
                    <a:pt x="1767947" y="3590505"/>
                  </a:cubicBezTo>
                  <a:lnTo>
                    <a:pt x="1767947" y="3096582"/>
                  </a:lnTo>
                  <a:lnTo>
                    <a:pt x="1492066" y="3096582"/>
                  </a:lnTo>
                  <a:lnTo>
                    <a:pt x="1492066" y="3590505"/>
                  </a:lnTo>
                  <a:cubicBezTo>
                    <a:pt x="1492066" y="3729696"/>
                    <a:pt x="1379229" y="3842533"/>
                    <a:pt x="1240038" y="3842533"/>
                  </a:cubicBezTo>
                  <a:cubicBezTo>
                    <a:pt x="1100847" y="3842533"/>
                    <a:pt x="988010" y="3729696"/>
                    <a:pt x="988010" y="3590505"/>
                  </a:cubicBezTo>
                  <a:lnTo>
                    <a:pt x="988010" y="3096582"/>
                  </a:lnTo>
                  <a:lnTo>
                    <a:pt x="879975" y="3096582"/>
                  </a:lnTo>
                  <a:cubicBezTo>
                    <a:pt x="714268" y="3096582"/>
                    <a:pt x="579936" y="2962250"/>
                    <a:pt x="579936" y="2796543"/>
                  </a:cubicBezTo>
                  <a:close/>
                  <a:moveTo>
                    <a:pt x="3067842" y="1281925"/>
                  </a:moveTo>
                  <a:cubicBezTo>
                    <a:pt x="3207033" y="1281925"/>
                    <a:pt x="3319870" y="1394762"/>
                    <a:pt x="3319870" y="1533953"/>
                  </a:cubicBezTo>
                  <a:lnTo>
                    <a:pt x="3319870" y="2505897"/>
                  </a:lnTo>
                  <a:cubicBezTo>
                    <a:pt x="3319870" y="2645088"/>
                    <a:pt x="3207033" y="2757925"/>
                    <a:pt x="3067842" y="2757925"/>
                  </a:cubicBezTo>
                  <a:cubicBezTo>
                    <a:pt x="2928651" y="2757925"/>
                    <a:pt x="2815814" y="2645088"/>
                    <a:pt x="2815814" y="2505897"/>
                  </a:cubicBezTo>
                  <a:lnTo>
                    <a:pt x="2815814" y="1533953"/>
                  </a:lnTo>
                  <a:cubicBezTo>
                    <a:pt x="2815814" y="1394762"/>
                    <a:pt x="2928651" y="1281925"/>
                    <a:pt x="3067842" y="1281925"/>
                  </a:cubicBezTo>
                  <a:close/>
                  <a:moveTo>
                    <a:pt x="252028" y="1281925"/>
                  </a:moveTo>
                  <a:cubicBezTo>
                    <a:pt x="391219" y="1281925"/>
                    <a:pt x="504056" y="1394762"/>
                    <a:pt x="504056" y="1533953"/>
                  </a:cubicBezTo>
                  <a:lnTo>
                    <a:pt x="504056" y="2505897"/>
                  </a:lnTo>
                  <a:cubicBezTo>
                    <a:pt x="504056" y="2645088"/>
                    <a:pt x="391219" y="2757925"/>
                    <a:pt x="252028" y="2757925"/>
                  </a:cubicBezTo>
                  <a:cubicBezTo>
                    <a:pt x="112837" y="2757925"/>
                    <a:pt x="0" y="2645088"/>
                    <a:pt x="0" y="2505897"/>
                  </a:cubicBezTo>
                  <a:lnTo>
                    <a:pt x="0" y="1533953"/>
                  </a:lnTo>
                  <a:cubicBezTo>
                    <a:pt x="0" y="1394762"/>
                    <a:pt x="112837" y="1281925"/>
                    <a:pt x="252028" y="1281925"/>
                  </a:cubicBezTo>
                  <a:close/>
                  <a:moveTo>
                    <a:pt x="2134062" y="558521"/>
                  </a:moveTo>
                  <a:cubicBezTo>
                    <a:pt x="2073373" y="558521"/>
                    <a:pt x="2024174" y="607720"/>
                    <a:pt x="2024174" y="668409"/>
                  </a:cubicBezTo>
                  <a:cubicBezTo>
                    <a:pt x="2024174" y="729098"/>
                    <a:pt x="2073373" y="778297"/>
                    <a:pt x="2134062" y="778297"/>
                  </a:cubicBezTo>
                  <a:cubicBezTo>
                    <a:pt x="2194751" y="778297"/>
                    <a:pt x="2243950" y="729098"/>
                    <a:pt x="2243950" y="668409"/>
                  </a:cubicBezTo>
                  <a:cubicBezTo>
                    <a:pt x="2243950" y="607720"/>
                    <a:pt x="2194751" y="558521"/>
                    <a:pt x="2134062" y="558521"/>
                  </a:cubicBezTo>
                  <a:close/>
                  <a:moveTo>
                    <a:pt x="1177409" y="558521"/>
                  </a:moveTo>
                  <a:cubicBezTo>
                    <a:pt x="1116720" y="558521"/>
                    <a:pt x="1067521" y="607720"/>
                    <a:pt x="1067521" y="668409"/>
                  </a:cubicBezTo>
                  <a:cubicBezTo>
                    <a:pt x="1067521" y="729098"/>
                    <a:pt x="1116720" y="778297"/>
                    <a:pt x="1177409" y="778297"/>
                  </a:cubicBezTo>
                  <a:cubicBezTo>
                    <a:pt x="1238098" y="778297"/>
                    <a:pt x="1287297" y="729098"/>
                    <a:pt x="1287297" y="668409"/>
                  </a:cubicBezTo>
                  <a:cubicBezTo>
                    <a:pt x="1287297" y="607720"/>
                    <a:pt x="1238098" y="558521"/>
                    <a:pt x="1177409" y="558521"/>
                  </a:cubicBezTo>
                  <a:close/>
                  <a:moveTo>
                    <a:pt x="1041854" y="0"/>
                  </a:moveTo>
                  <a:lnTo>
                    <a:pt x="1215617" y="300965"/>
                  </a:lnTo>
                  <a:cubicBezTo>
                    <a:pt x="1350827" y="238508"/>
                    <a:pt x="1501239" y="204386"/>
                    <a:pt x="1659158" y="204272"/>
                  </a:cubicBezTo>
                  <a:cubicBezTo>
                    <a:pt x="1823689" y="204153"/>
                    <a:pt x="1980124" y="240963"/>
                    <a:pt x="2119837" y="308065"/>
                  </a:cubicBezTo>
                  <a:lnTo>
                    <a:pt x="2297698" y="0"/>
                  </a:lnTo>
                  <a:lnTo>
                    <a:pt x="2391229" y="54000"/>
                  </a:lnTo>
                  <a:lnTo>
                    <a:pt x="2215205" y="358882"/>
                  </a:lnTo>
                  <a:cubicBezTo>
                    <a:pt x="2507692" y="533629"/>
                    <a:pt x="2710924" y="843756"/>
                    <a:pt x="2737127" y="1206450"/>
                  </a:cubicBezTo>
                  <a:cubicBezTo>
                    <a:pt x="2018962" y="1206967"/>
                    <a:pt x="1300797" y="1207483"/>
                    <a:pt x="582632" y="1208000"/>
                  </a:cubicBezTo>
                  <a:cubicBezTo>
                    <a:pt x="608780" y="838665"/>
                    <a:pt x="818541" y="523565"/>
                    <a:pt x="1119462" y="350420"/>
                  </a:cubicBezTo>
                  <a:lnTo>
                    <a:pt x="948323" y="5400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10645011" y="2518278"/>
              <a:ext cx="339941" cy="338221"/>
            </a:xfrm>
            <a:custGeom>
              <a:avLst/>
              <a:gdLst/>
              <a:ahLst/>
              <a:cxnLst/>
              <a:rect l="l" t="t" r="r" b="b"/>
              <a:pathLst>
                <a:path w="2956013" h="2941055" extrusionOk="0">
                  <a:moveTo>
                    <a:pt x="2169165" y="2259549"/>
                  </a:moveTo>
                  <a:cubicBezTo>
                    <a:pt x="2305163" y="2320579"/>
                    <a:pt x="2430502" y="2400997"/>
                    <a:pt x="2542352" y="2496872"/>
                  </a:cubicBezTo>
                  <a:cubicBezTo>
                    <a:pt x="2303978" y="2744099"/>
                    <a:pt x="1979593" y="2907447"/>
                    <a:pt x="1617206" y="2939204"/>
                  </a:cubicBezTo>
                  <a:lnTo>
                    <a:pt x="1588575" y="2925411"/>
                  </a:lnTo>
                  <a:cubicBezTo>
                    <a:pt x="1835671" y="2758142"/>
                    <a:pt x="2037335" y="2529257"/>
                    <a:pt x="2169165" y="2259549"/>
                  </a:cubicBezTo>
                  <a:close/>
                  <a:moveTo>
                    <a:pt x="797309" y="2254509"/>
                  </a:moveTo>
                  <a:cubicBezTo>
                    <a:pt x="928512" y="2525684"/>
                    <a:pt x="1129977" y="2756161"/>
                    <a:pt x="1376879" y="2925229"/>
                  </a:cubicBezTo>
                  <a:cubicBezTo>
                    <a:pt x="1367940" y="2931748"/>
                    <a:pt x="1358086" y="2936536"/>
                    <a:pt x="1348086" y="2941055"/>
                  </a:cubicBezTo>
                  <a:cubicBezTo>
                    <a:pt x="981929" y="2910776"/>
                    <a:pt x="654006" y="2746454"/>
                    <a:pt x="413461" y="2497054"/>
                  </a:cubicBezTo>
                  <a:cubicBezTo>
                    <a:pt x="528278" y="2398621"/>
                    <a:pt x="657289" y="2316447"/>
                    <a:pt x="797309" y="2254509"/>
                  </a:cubicBezTo>
                  <a:close/>
                  <a:moveTo>
                    <a:pt x="1426305" y="2108791"/>
                  </a:moveTo>
                  <a:lnTo>
                    <a:pt x="1426305" y="2824067"/>
                  </a:lnTo>
                  <a:cubicBezTo>
                    <a:pt x="1203050" y="2668305"/>
                    <a:pt x="1020431" y="2458508"/>
                    <a:pt x="899682" y="2212532"/>
                  </a:cubicBezTo>
                  <a:cubicBezTo>
                    <a:pt x="1063835" y="2148883"/>
                    <a:pt x="1241204" y="2112683"/>
                    <a:pt x="1426305" y="2108791"/>
                  </a:cubicBezTo>
                  <a:close/>
                  <a:moveTo>
                    <a:pt x="1527809" y="2108695"/>
                  </a:moveTo>
                  <a:cubicBezTo>
                    <a:pt x="1717707" y="2112557"/>
                    <a:pt x="1899494" y="2150291"/>
                    <a:pt x="2067336" y="2216559"/>
                  </a:cubicBezTo>
                  <a:cubicBezTo>
                    <a:pt x="1943936" y="2466549"/>
                    <a:pt x="1756622" y="2679032"/>
                    <a:pt x="1527809" y="2835300"/>
                  </a:cubicBezTo>
                  <a:close/>
                  <a:moveTo>
                    <a:pt x="2354776" y="1530125"/>
                  </a:moveTo>
                  <a:lnTo>
                    <a:pt x="2955077" y="1530125"/>
                  </a:lnTo>
                  <a:cubicBezTo>
                    <a:pt x="2942393" y="1866074"/>
                    <a:pt x="2817414" y="2173186"/>
                    <a:pt x="2615767" y="2414127"/>
                  </a:cubicBezTo>
                  <a:cubicBezTo>
                    <a:pt x="2496453" y="2311434"/>
                    <a:pt x="2362630" y="2225327"/>
                    <a:pt x="2217376" y="2159975"/>
                  </a:cubicBezTo>
                  <a:cubicBezTo>
                    <a:pt x="2300477" y="1965771"/>
                    <a:pt x="2348521" y="1753185"/>
                    <a:pt x="2354776" y="1530125"/>
                  </a:cubicBezTo>
                  <a:close/>
                  <a:moveTo>
                    <a:pt x="1527809" y="1530125"/>
                  </a:moveTo>
                  <a:lnTo>
                    <a:pt x="2244039" y="1530125"/>
                  </a:lnTo>
                  <a:cubicBezTo>
                    <a:pt x="2237819" y="1737690"/>
                    <a:pt x="2192963" y="1935525"/>
                    <a:pt x="2115825" y="2116496"/>
                  </a:cubicBezTo>
                  <a:cubicBezTo>
                    <a:pt x="1933189" y="2043464"/>
                    <a:pt x="1735000" y="2001899"/>
                    <a:pt x="1527809" y="1997958"/>
                  </a:cubicBezTo>
                  <a:close/>
                  <a:moveTo>
                    <a:pt x="725097" y="1530125"/>
                  </a:moveTo>
                  <a:lnTo>
                    <a:pt x="1426305" y="1530125"/>
                  </a:lnTo>
                  <a:lnTo>
                    <a:pt x="1426305" y="1998054"/>
                  </a:lnTo>
                  <a:cubicBezTo>
                    <a:pt x="1224105" y="2002029"/>
                    <a:pt x="1030504" y="2041966"/>
                    <a:pt x="851699" y="2112283"/>
                  </a:cubicBezTo>
                  <a:cubicBezTo>
                    <a:pt x="775482" y="1932518"/>
                    <a:pt x="731260" y="1736112"/>
                    <a:pt x="725097" y="1530125"/>
                  </a:cubicBezTo>
                  <a:close/>
                  <a:moveTo>
                    <a:pt x="934" y="1530125"/>
                  </a:moveTo>
                  <a:lnTo>
                    <a:pt x="614360" y="1530125"/>
                  </a:lnTo>
                  <a:cubicBezTo>
                    <a:pt x="620543" y="1751166"/>
                    <a:pt x="667772" y="1961919"/>
                    <a:pt x="749235" y="2154869"/>
                  </a:cubicBezTo>
                  <a:cubicBezTo>
                    <a:pt x="599936" y="2221117"/>
                    <a:pt x="462426" y="2308980"/>
                    <a:pt x="340129" y="2414234"/>
                  </a:cubicBezTo>
                  <a:cubicBezTo>
                    <a:pt x="138582" y="2173144"/>
                    <a:pt x="13619" y="1866051"/>
                    <a:pt x="934" y="1530125"/>
                  </a:cubicBezTo>
                  <a:close/>
                  <a:moveTo>
                    <a:pt x="883886" y="768586"/>
                  </a:moveTo>
                  <a:cubicBezTo>
                    <a:pt x="1053566" y="831753"/>
                    <a:pt x="1236128" y="867407"/>
                    <a:pt x="1426305" y="871035"/>
                  </a:cubicBezTo>
                  <a:lnTo>
                    <a:pt x="1426305" y="1428622"/>
                  </a:lnTo>
                  <a:lnTo>
                    <a:pt x="724559" y="1428622"/>
                  </a:lnTo>
                  <a:cubicBezTo>
                    <a:pt x="730221" y="1192426"/>
                    <a:pt x="785872" y="968634"/>
                    <a:pt x="883886" y="768586"/>
                  </a:cubicBezTo>
                  <a:close/>
                  <a:moveTo>
                    <a:pt x="2083288" y="764501"/>
                  </a:moveTo>
                  <a:cubicBezTo>
                    <a:pt x="2182501" y="965616"/>
                    <a:pt x="2238869" y="1190833"/>
                    <a:pt x="2244577" y="1428622"/>
                  </a:cubicBezTo>
                  <a:lnTo>
                    <a:pt x="1527809" y="1428622"/>
                  </a:lnTo>
                  <a:lnTo>
                    <a:pt x="1527809" y="871130"/>
                  </a:lnTo>
                  <a:cubicBezTo>
                    <a:pt x="1722835" y="867528"/>
                    <a:pt x="1909881" y="830382"/>
                    <a:pt x="2083288" y="764501"/>
                  </a:cubicBezTo>
                  <a:close/>
                  <a:moveTo>
                    <a:pt x="375750" y="484510"/>
                  </a:moveTo>
                  <a:cubicBezTo>
                    <a:pt x="497688" y="583858"/>
                    <a:pt x="633678" y="666438"/>
                    <a:pt x="780212" y="729142"/>
                  </a:cubicBezTo>
                  <a:cubicBezTo>
                    <a:pt x="677519" y="941475"/>
                    <a:pt x="619429" y="1178562"/>
                    <a:pt x="613822" y="1428622"/>
                  </a:cubicBezTo>
                  <a:lnTo>
                    <a:pt x="0" y="1428622"/>
                  </a:lnTo>
                  <a:cubicBezTo>
                    <a:pt x="9263" y="1065848"/>
                    <a:pt x="149371" y="735691"/>
                    <a:pt x="375750" y="484510"/>
                  </a:cubicBezTo>
                  <a:close/>
                  <a:moveTo>
                    <a:pt x="2580304" y="484479"/>
                  </a:moveTo>
                  <a:cubicBezTo>
                    <a:pt x="2806628" y="735651"/>
                    <a:pt x="2946750" y="1065827"/>
                    <a:pt x="2956013" y="1428622"/>
                  </a:cubicBezTo>
                  <a:lnTo>
                    <a:pt x="2355314" y="1428622"/>
                  </a:lnTo>
                  <a:cubicBezTo>
                    <a:pt x="2349636" y="1176504"/>
                    <a:pt x="2290630" y="937573"/>
                    <a:pt x="2186241" y="724113"/>
                  </a:cubicBezTo>
                  <a:cubicBezTo>
                    <a:pt x="2328935" y="662418"/>
                    <a:pt x="2461323" y="581449"/>
                    <a:pt x="2580304" y="484479"/>
                  </a:cubicBezTo>
                  <a:close/>
                  <a:moveTo>
                    <a:pt x="1426305" y="124032"/>
                  </a:moveTo>
                  <a:lnTo>
                    <a:pt x="1426305" y="760298"/>
                  </a:lnTo>
                  <a:cubicBezTo>
                    <a:pt x="1253727" y="756791"/>
                    <a:pt x="1087879" y="724966"/>
                    <a:pt x="933247" y="668842"/>
                  </a:cubicBezTo>
                  <a:cubicBezTo>
                    <a:pt x="1054039" y="451822"/>
                    <a:pt x="1223389" y="265609"/>
                    <a:pt x="1426305" y="124032"/>
                  </a:cubicBezTo>
                  <a:close/>
                  <a:moveTo>
                    <a:pt x="1527809" y="112799"/>
                  </a:moveTo>
                  <a:cubicBezTo>
                    <a:pt x="1736145" y="255085"/>
                    <a:pt x="1910079" y="443973"/>
                    <a:pt x="2033951" y="664748"/>
                  </a:cubicBezTo>
                  <a:cubicBezTo>
                    <a:pt x="1875578" y="723616"/>
                    <a:pt x="1705238" y="756901"/>
                    <a:pt x="1527809" y="760394"/>
                  </a:cubicBezTo>
                  <a:close/>
                  <a:moveTo>
                    <a:pt x="1632157" y="1693"/>
                  </a:moveTo>
                  <a:cubicBezTo>
                    <a:pt x="1969090" y="34839"/>
                    <a:pt x="2272411" y="181752"/>
                    <a:pt x="2502559" y="404493"/>
                  </a:cubicBezTo>
                  <a:cubicBezTo>
                    <a:pt x="2392455" y="493535"/>
                    <a:pt x="2270018" y="567692"/>
                    <a:pt x="2138287" y="624414"/>
                  </a:cubicBezTo>
                  <a:cubicBezTo>
                    <a:pt x="2004803" y="382989"/>
                    <a:pt x="1815448" y="176841"/>
                    <a:pt x="1587368" y="23269"/>
                  </a:cubicBezTo>
                  <a:close/>
                  <a:moveTo>
                    <a:pt x="1333466" y="0"/>
                  </a:moveTo>
                  <a:lnTo>
                    <a:pt x="1376468" y="23177"/>
                  </a:lnTo>
                  <a:cubicBezTo>
                    <a:pt x="1149236" y="178863"/>
                    <a:pt x="960516" y="386575"/>
                    <a:pt x="827965" y="629347"/>
                  </a:cubicBezTo>
                  <a:cubicBezTo>
                    <a:pt x="692459" y="571593"/>
                    <a:pt x="566467" y="495851"/>
                    <a:pt x="453430" y="404475"/>
                  </a:cubicBezTo>
                  <a:cubicBezTo>
                    <a:pt x="685742" y="179438"/>
                    <a:pt x="992667" y="31629"/>
                    <a:pt x="1333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 flipH="1">
              <a:off x="10349377" y="2251006"/>
              <a:ext cx="437840" cy="278585"/>
            </a:xfrm>
            <a:custGeom>
              <a:avLst/>
              <a:gdLst/>
              <a:ahLst/>
              <a:cxnLst/>
              <a:rect l="l" t="t" r="r" b="b"/>
              <a:pathLst>
                <a:path w="3980365" h="2532594" extrusionOk="0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11003273" y="3365017"/>
              <a:ext cx="357131" cy="364452"/>
            </a:xfrm>
            <a:custGeom>
              <a:avLst/>
              <a:gdLst/>
              <a:ahLst/>
              <a:cxnLst/>
              <a:rect l="l" t="t" r="r" b="b"/>
              <a:pathLst>
                <a:path w="3860876" h="3940019" extrusionOk="0">
                  <a:moveTo>
                    <a:pt x="3248876" y="1942264"/>
                  </a:moveTo>
                  <a:lnTo>
                    <a:pt x="3860876" y="1942264"/>
                  </a:lnTo>
                  <a:lnTo>
                    <a:pt x="3860876" y="2090815"/>
                  </a:lnTo>
                  <a:lnTo>
                    <a:pt x="3859023" y="2090815"/>
                  </a:lnTo>
                  <a:cubicBezTo>
                    <a:pt x="3817225" y="2949620"/>
                    <a:pt x="3215273" y="3679864"/>
                    <a:pt x="2378197" y="3884304"/>
                  </a:cubicBezTo>
                  <a:cubicBezTo>
                    <a:pt x="2219818" y="3922985"/>
                    <a:pt x="2060231" y="3941082"/>
                    <a:pt x="1902626" y="3939971"/>
                  </a:cubicBezTo>
                  <a:cubicBezTo>
                    <a:pt x="1286982" y="3935631"/>
                    <a:pt x="701577" y="3638194"/>
                    <a:pt x="337583" y="3128887"/>
                  </a:cubicBezTo>
                  <a:lnTo>
                    <a:pt x="30667" y="3435803"/>
                  </a:lnTo>
                  <a:lnTo>
                    <a:pt x="30667" y="2342045"/>
                  </a:lnTo>
                  <a:lnTo>
                    <a:pt x="1124425" y="2342045"/>
                  </a:lnTo>
                  <a:lnTo>
                    <a:pt x="781340" y="2685130"/>
                  </a:lnTo>
                  <a:cubicBezTo>
                    <a:pt x="1079782" y="3180935"/>
                    <a:pt x="1667379" y="3425841"/>
                    <a:pt x="2232517" y="3287817"/>
                  </a:cubicBezTo>
                  <a:cubicBezTo>
                    <a:pt x="2810639" y="3146622"/>
                    <a:pt x="3224897" y="2638979"/>
                    <a:pt x="3247291" y="2044286"/>
                  </a:cubicBezTo>
                  <a:lnTo>
                    <a:pt x="3248876" y="2044345"/>
                  </a:lnTo>
                  <a:close/>
                  <a:moveTo>
                    <a:pt x="1958249" y="48"/>
                  </a:moveTo>
                  <a:cubicBezTo>
                    <a:pt x="2573893" y="4388"/>
                    <a:pt x="3159298" y="301825"/>
                    <a:pt x="3523293" y="811132"/>
                  </a:cubicBezTo>
                  <a:lnTo>
                    <a:pt x="3830209" y="504216"/>
                  </a:lnTo>
                  <a:lnTo>
                    <a:pt x="3830209" y="1597974"/>
                  </a:lnTo>
                  <a:lnTo>
                    <a:pt x="2736450" y="1597974"/>
                  </a:lnTo>
                  <a:lnTo>
                    <a:pt x="3079535" y="1254889"/>
                  </a:lnTo>
                  <a:cubicBezTo>
                    <a:pt x="2781093" y="759084"/>
                    <a:pt x="2193496" y="514178"/>
                    <a:pt x="1628358" y="652202"/>
                  </a:cubicBezTo>
                  <a:cubicBezTo>
                    <a:pt x="1050236" y="793397"/>
                    <a:pt x="635978" y="1301040"/>
                    <a:pt x="613584" y="1895733"/>
                  </a:cubicBezTo>
                  <a:lnTo>
                    <a:pt x="612000" y="1895674"/>
                  </a:lnTo>
                  <a:lnTo>
                    <a:pt x="612000" y="1985958"/>
                  </a:lnTo>
                  <a:lnTo>
                    <a:pt x="0" y="1985958"/>
                  </a:lnTo>
                  <a:lnTo>
                    <a:pt x="0" y="1837407"/>
                  </a:lnTo>
                  <a:lnTo>
                    <a:pt x="2787" y="1837407"/>
                  </a:lnTo>
                  <a:cubicBezTo>
                    <a:pt x="49183" y="983705"/>
                    <a:pt x="649445" y="259216"/>
                    <a:pt x="1482678" y="55715"/>
                  </a:cubicBezTo>
                  <a:cubicBezTo>
                    <a:pt x="1641057" y="17034"/>
                    <a:pt x="1800644" y="-1063"/>
                    <a:pt x="1958249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9028038" y="5418963"/>
              <a:ext cx="352553" cy="396532"/>
            </a:xfrm>
            <a:custGeom>
              <a:avLst/>
              <a:gdLst/>
              <a:ahLst/>
              <a:cxnLst/>
              <a:rect l="l" t="t" r="r" b="b"/>
              <a:pathLst>
                <a:path w="2765122" h="3110058" extrusionOk="0">
                  <a:moveTo>
                    <a:pt x="1376433" y="2257187"/>
                  </a:moveTo>
                  <a:lnTo>
                    <a:pt x="1145400" y="2354829"/>
                  </a:lnTo>
                  <a:lnTo>
                    <a:pt x="1036105" y="2389775"/>
                  </a:lnTo>
                  <a:lnTo>
                    <a:pt x="1040146" y="2406930"/>
                  </a:lnTo>
                  <a:cubicBezTo>
                    <a:pt x="1121535" y="2704580"/>
                    <a:pt x="1244707" y="2894301"/>
                    <a:pt x="1382560" y="2894301"/>
                  </a:cubicBezTo>
                  <a:cubicBezTo>
                    <a:pt x="1520414" y="2894301"/>
                    <a:pt x="1643585" y="2704580"/>
                    <a:pt x="1724974" y="2406930"/>
                  </a:cubicBezTo>
                  <a:lnTo>
                    <a:pt x="1726723" y="2399874"/>
                  </a:lnTo>
                  <a:lnTo>
                    <a:pt x="1605728" y="2358846"/>
                  </a:lnTo>
                  <a:close/>
                  <a:moveTo>
                    <a:pt x="1795887" y="2033026"/>
                  </a:moveTo>
                  <a:lnTo>
                    <a:pt x="1694075" y="2094586"/>
                  </a:lnTo>
                  <a:lnTo>
                    <a:pt x="1578650" y="2155153"/>
                  </a:lnTo>
                  <a:lnTo>
                    <a:pt x="1618821" y="2173994"/>
                  </a:lnTo>
                  <a:lnTo>
                    <a:pt x="1763952" y="2229138"/>
                  </a:lnTo>
                  <a:lnTo>
                    <a:pt x="1791432" y="2076334"/>
                  </a:lnTo>
                  <a:close/>
                  <a:moveTo>
                    <a:pt x="969005" y="2030800"/>
                  </a:moveTo>
                  <a:lnTo>
                    <a:pt x="973688" y="2076334"/>
                  </a:lnTo>
                  <a:lnTo>
                    <a:pt x="997942" y="2219324"/>
                  </a:lnTo>
                  <a:lnTo>
                    <a:pt x="1135534" y="2169774"/>
                  </a:lnTo>
                  <a:lnTo>
                    <a:pt x="1176026" y="2151638"/>
                  </a:lnTo>
                  <a:lnTo>
                    <a:pt x="1061678" y="2089068"/>
                  </a:lnTo>
                  <a:close/>
                  <a:moveTo>
                    <a:pt x="2270995" y="1682607"/>
                  </a:moveTo>
                  <a:lnTo>
                    <a:pt x="2193789" y="1749541"/>
                  </a:lnTo>
                  <a:cubicBezTo>
                    <a:pt x="2157450" y="1779622"/>
                    <a:pt x="2119670" y="1809519"/>
                    <a:pt x="2080535" y="1839120"/>
                  </a:cubicBezTo>
                  <a:lnTo>
                    <a:pt x="1988274" y="1905861"/>
                  </a:lnTo>
                  <a:lnTo>
                    <a:pt x="1956628" y="2160317"/>
                  </a:lnTo>
                  <a:lnTo>
                    <a:pt x="1929983" y="2282840"/>
                  </a:lnTo>
                  <a:lnTo>
                    <a:pt x="2032699" y="2311732"/>
                  </a:lnTo>
                  <a:cubicBezTo>
                    <a:pt x="2281801" y="2367725"/>
                    <a:pt x="2467430" y="2349840"/>
                    <a:pt x="2530541" y="2244806"/>
                  </a:cubicBezTo>
                  <a:cubicBezTo>
                    <a:pt x="2601541" y="2126643"/>
                    <a:pt x="2502356" y="1923350"/>
                    <a:pt x="2289139" y="1700285"/>
                  </a:cubicBezTo>
                  <a:close/>
                  <a:moveTo>
                    <a:pt x="491768" y="1666932"/>
                  </a:moveTo>
                  <a:lnTo>
                    <a:pt x="473585" y="1684439"/>
                  </a:lnTo>
                  <a:cubicBezTo>
                    <a:pt x="256508" y="1903749"/>
                    <a:pt x="153790" y="2105280"/>
                    <a:pt x="222717" y="2224664"/>
                  </a:cubicBezTo>
                  <a:cubicBezTo>
                    <a:pt x="283985" y="2330784"/>
                    <a:pt x="469273" y="2351906"/>
                    <a:pt x="719315" y="2300269"/>
                  </a:cubicBezTo>
                  <a:lnTo>
                    <a:pt x="831176" y="2270901"/>
                  </a:lnTo>
                  <a:lnTo>
                    <a:pt x="808495" y="2160317"/>
                  </a:lnTo>
                  <a:lnTo>
                    <a:pt x="776012" y="1899134"/>
                  </a:lnTo>
                  <a:lnTo>
                    <a:pt x="679735" y="1826895"/>
                  </a:lnTo>
                  <a:cubicBezTo>
                    <a:pt x="616990" y="1777691"/>
                    <a:pt x="557836" y="1727770"/>
                    <a:pt x="502637" y="1677612"/>
                  </a:cubicBezTo>
                  <a:close/>
                  <a:moveTo>
                    <a:pt x="2001099" y="1443878"/>
                  </a:moveTo>
                  <a:lnTo>
                    <a:pt x="2005588" y="1555029"/>
                  </a:lnTo>
                  <a:lnTo>
                    <a:pt x="2000712" y="1675767"/>
                  </a:lnTo>
                  <a:lnTo>
                    <a:pt x="2038461" y="1648469"/>
                  </a:lnTo>
                  <a:cubicBezTo>
                    <a:pt x="2070345" y="1623579"/>
                    <a:pt x="2101053" y="1598643"/>
                    <a:pt x="2130505" y="1573751"/>
                  </a:cubicBezTo>
                  <a:lnTo>
                    <a:pt x="2143759" y="1562074"/>
                  </a:lnTo>
                  <a:lnTo>
                    <a:pt x="2039991" y="1473050"/>
                  </a:lnTo>
                  <a:close/>
                  <a:moveTo>
                    <a:pt x="764411" y="1434288"/>
                  </a:moveTo>
                  <a:lnTo>
                    <a:pt x="726661" y="1461587"/>
                  </a:lnTo>
                  <a:cubicBezTo>
                    <a:pt x="694778" y="1486477"/>
                    <a:pt x="664070" y="1511412"/>
                    <a:pt x="634617" y="1536305"/>
                  </a:cubicBezTo>
                  <a:lnTo>
                    <a:pt x="621360" y="1547985"/>
                  </a:lnTo>
                  <a:lnTo>
                    <a:pt x="725129" y="1637009"/>
                  </a:lnTo>
                  <a:lnTo>
                    <a:pt x="764024" y="1666183"/>
                  </a:lnTo>
                  <a:lnTo>
                    <a:pt x="759534" y="1555029"/>
                  </a:lnTo>
                  <a:close/>
                  <a:moveTo>
                    <a:pt x="1386966" y="1049980"/>
                  </a:moveTo>
                  <a:lnTo>
                    <a:pt x="1160689" y="1170734"/>
                  </a:lnTo>
                  <a:lnTo>
                    <a:pt x="947211" y="1303680"/>
                  </a:lnTo>
                  <a:lnTo>
                    <a:pt x="938816" y="1555028"/>
                  </a:lnTo>
                  <a:lnTo>
                    <a:pt x="947046" y="1801432"/>
                  </a:lnTo>
                  <a:lnTo>
                    <a:pt x="1154015" y="1935392"/>
                  </a:lnTo>
                  <a:lnTo>
                    <a:pt x="1378151" y="2060078"/>
                  </a:lnTo>
                  <a:lnTo>
                    <a:pt x="1604433" y="1939321"/>
                  </a:lnTo>
                  <a:lnTo>
                    <a:pt x="1817909" y="1806377"/>
                  </a:lnTo>
                  <a:lnTo>
                    <a:pt x="1826304" y="1555028"/>
                  </a:lnTo>
                  <a:lnTo>
                    <a:pt x="1818074" y="1308628"/>
                  </a:lnTo>
                  <a:lnTo>
                    <a:pt x="1611105" y="1174667"/>
                  </a:lnTo>
                  <a:close/>
                  <a:moveTo>
                    <a:pt x="1767179" y="890733"/>
                  </a:moveTo>
                  <a:lnTo>
                    <a:pt x="1629589" y="940281"/>
                  </a:lnTo>
                  <a:lnTo>
                    <a:pt x="1589093" y="958419"/>
                  </a:lnTo>
                  <a:lnTo>
                    <a:pt x="1703444" y="1020991"/>
                  </a:lnTo>
                  <a:lnTo>
                    <a:pt x="1796116" y="1079257"/>
                  </a:lnTo>
                  <a:lnTo>
                    <a:pt x="1791432" y="1033723"/>
                  </a:lnTo>
                  <a:close/>
                  <a:moveTo>
                    <a:pt x="1001168" y="880921"/>
                  </a:moveTo>
                  <a:lnTo>
                    <a:pt x="973688" y="1033723"/>
                  </a:lnTo>
                  <a:lnTo>
                    <a:pt x="969233" y="1077033"/>
                  </a:lnTo>
                  <a:lnTo>
                    <a:pt x="1071048" y="1015472"/>
                  </a:lnTo>
                  <a:lnTo>
                    <a:pt x="1186470" y="954907"/>
                  </a:lnTo>
                  <a:lnTo>
                    <a:pt x="1146299" y="936065"/>
                  </a:lnTo>
                  <a:close/>
                  <a:moveTo>
                    <a:pt x="2296662" y="783036"/>
                  </a:moveTo>
                  <a:cubicBezTo>
                    <a:pt x="2224233" y="781291"/>
                    <a:pt x="2139574" y="790423"/>
                    <a:pt x="2045808" y="809787"/>
                  </a:cubicBezTo>
                  <a:lnTo>
                    <a:pt x="1933945" y="839155"/>
                  </a:lnTo>
                  <a:lnTo>
                    <a:pt x="1956628" y="949742"/>
                  </a:lnTo>
                  <a:lnTo>
                    <a:pt x="1989111" y="1210925"/>
                  </a:lnTo>
                  <a:lnTo>
                    <a:pt x="2085387" y="1283163"/>
                  </a:lnTo>
                  <a:cubicBezTo>
                    <a:pt x="2148132" y="1332368"/>
                    <a:pt x="2207286" y="1382289"/>
                    <a:pt x="2262485" y="1432446"/>
                  </a:cubicBezTo>
                  <a:lnTo>
                    <a:pt x="2273353" y="1443125"/>
                  </a:lnTo>
                  <a:lnTo>
                    <a:pt x="2291537" y="1425616"/>
                  </a:lnTo>
                  <a:cubicBezTo>
                    <a:pt x="2508615" y="1206306"/>
                    <a:pt x="2611333" y="1004776"/>
                    <a:pt x="2542406" y="885391"/>
                  </a:cubicBezTo>
                  <a:cubicBezTo>
                    <a:pt x="2504113" y="819067"/>
                    <a:pt x="2417375" y="785944"/>
                    <a:pt x="2296662" y="783036"/>
                  </a:cubicBezTo>
                  <a:close/>
                  <a:moveTo>
                    <a:pt x="482072" y="767202"/>
                  </a:moveTo>
                  <a:cubicBezTo>
                    <a:pt x="361326" y="768003"/>
                    <a:pt x="274023" y="799606"/>
                    <a:pt x="234579" y="865253"/>
                  </a:cubicBezTo>
                  <a:cubicBezTo>
                    <a:pt x="163579" y="983417"/>
                    <a:pt x="262764" y="1186709"/>
                    <a:pt x="475981" y="1409774"/>
                  </a:cubicBezTo>
                  <a:lnTo>
                    <a:pt x="494126" y="1427453"/>
                  </a:lnTo>
                  <a:lnTo>
                    <a:pt x="571333" y="1360517"/>
                  </a:lnTo>
                  <a:cubicBezTo>
                    <a:pt x="607672" y="1330436"/>
                    <a:pt x="645452" y="1300540"/>
                    <a:pt x="684587" y="1270938"/>
                  </a:cubicBezTo>
                  <a:lnTo>
                    <a:pt x="776848" y="1204197"/>
                  </a:lnTo>
                  <a:lnTo>
                    <a:pt x="808495" y="949742"/>
                  </a:lnTo>
                  <a:lnTo>
                    <a:pt x="835139" y="827220"/>
                  </a:lnTo>
                  <a:lnTo>
                    <a:pt x="732420" y="798327"/>
                  </a:lnTo>
                  <a:cubicBezTo>
                    <a:pt x="639007" y="777329"/>
                    <a:pt x="554520" y="766721"/>
                    <a:pt x="482072" y="767202"/>
                  </a:cubicBezTo>
                  <a:close/>
                  <a:moveTo>
                    <a:pt x="1382560" y="215755"/>
                  </a:moveTo>
                  <a:cubicBezTo>
                    <a:pt x="1244707" y="215755"/>
                    <a:pt x="1121535" y="405476"/>
                    <a:pt x="1040146" y="703126"/>
                  </a:cubicBezTo>
                  <a:lnTo>
                    <a:pt x="1038397" y="710184"/>
                  </a:lnTo>
                  <a:lnTo>
                    <a:pt x="1159394" y="751212"/>
                  </a:lnTo>
                  <a:lnTo>
                    <a:pt x="1388689" y="852872"/>
                  </a:lnTo>
                  <a:lnTo>
                    <a:pt x="1619722" y="755229"/>
                  </a:lnTo>
                  <a:lnTo>
                    <a:pt x="1729016" y="720284"/>
                  </a:lnTo>
                  <a:lnTo>
                    <a:pt x="1724974" y="703126"/>
                  </a:lnTo>
                  <a:cubicBezTo>
                    <a:pt x="1643585" y="405476"/>
                    <a:pt x="1520414" y="215755"/>
                    <a:pt x="1382560" y="215755"/>
                  </a:cubicBezTo>
                  <a:close/>
                  <a:moveTo>
                    <a:pt x="1382561" y="0"/>
                  </a:moveTo>
                  <a:cubicBezTo>
                    <a:pt x="1576111" y="0"/>
                    <a:pt x="1749046" y="220285"/>
                    <a:pt x="1863319" y="565886"/>
                  </a:cubicBezTo>
                  <a:lnTo>
                    <a:pt x="1892754" y="669221"/>
                  </a:lnTo>
                  <a:lnTo>
                    <a:pt x="1998805" y="644109"/>
                  </a:lnTo>
                  <a:cubicBezTo>
                    <a:pt x="2355240" y="570272"/>
                    <a:pt x="2632481" y="609896"/>
                    <a:pt x="2729256" y="777515"/>
                  </a:cubicBezTo>
                  <a:cubicBezTo>
                    <a:pt x="2826030" y="945133"/>
                    <a:pt x="2721726" y="1205043"/>
                    <a:pt x="2479563" y="1476806"/>
                  </a:cubicBezTo>
                  <a:lnTo>
                    <a:pt x="2396868" y="1564493"/>
                  </a:lnTo>
                  <a:lnTo>
                    <a:pt x="2415853" y="1583149"/>
                  </a:lnTo>
                  <a:cubicBezTo>
                    <a:pt x="2697403" y="1884053"/>
                    <a:pt x="2823474" y="2176199"/>
                    <a:pt x="2715481" y="2355928"/>
                  </a:cubicBezTo>
                  <a:cubicBezTo>
                    <a:pt x="2615796" y="2521833"/>
                    <a:pt x="2337906" y="2556612"/>
                    <a:pt x="1982813" y="2476565"/>
                  </a:cubicBezTo>
                  <a:lnTo>
                    <a:pt x="1890625" y="2453030"/>
                  </a:lnTo>
                  <a:lnTo>
                    <a:pt x="1863319" y="2544172"/>
                  </a:lnTo>
                  <a:cubicBezTo>
                    <a:pt x="1749047" y="2889773"/>
                    <a:pt x="1576111" y="3110058"/>
                    <a:pt x="1382561" y="3110058"/>
                  </a:cubicBezTo>
                  <a:cubicBezTo>
                    <a:pt x="1189012" y="3110058"/>
                    <a:pt x="1016076" y="2889773"/>
                    <a:pt x="901803" y="2544172"/>
                  </a:cubicBezTo>
                  <a:lnTo>
                    <a:pt x="872368" y="2440837"/>
                  </a:lnTo>
                  <a:lnTo>
                    <a:pt x="766317" y="2465949"/>
                  </a:lnTo>
                  <a:cubicBezTo>
                    <a:pt x="409882" y="2539787"/>
                    <a:pt x="132641" y="2500163"/>
                    <a:pt x="35866" y="2332544"/>
                  </a:cubicBezTo>
                  <a:cubicBezTo>
                    <a:pt x="-60908" y="2164925"/>
                    <a:pt x="43396" y="1905015"/>
                    <a:pt x="285559" y="1633252"/>
                  </a:cubicBezTo>
                  <a:lnTo>
                    <a:pt x="368254" y="1545565"/>
                  </a:lnTo>
                  <a:lnTo>
                    <a:pt x="349269" y="1526910"/>
                  </a:lnTo>
                  <a:cubicBezTo>
                    <a:pt x="67719" y="1226005"/>
                    <a:pt x="-58351" y="933860"/>
                    <a:pt x="49641" y="754130"/>
                  </a:cubicBezTo>
                  <a:cubicBezTo>
                    <a:pt x="149326" y="588226"/>
                    <a:pt x="427216" y="553446"/>
                    <a:pt x="782309" y="633493"/>
                  </a:cubicBezTo>
                  <a:lnTo>
                    <a:pt x="874497" y="657029"/>
                  </a:lnTo>
                  <a:lnTo>
                    <a:pt x="901803" y="565886"/>
                  </a:lnTo>
                  <a:cubicBezTo>
                    <a:pt x="1016076" y="220285"/>
                    <a:pt x="1189012" y="0"/>
                    <a:pt x="1382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7496004" y="3682990"/>
              <a:ext cx="318807" cy="268023"/>
            </a:xfrm>
            <a:custGeom>
              <a:avLst/>
              <a:gdLst/>
              <a:ahLst/>
              <a:cxnLst/>
              <a:rect l="l" t="t" r="r" b="b"/>
              <a:pathLst>
                <a:path w="3985089" h="3350285" extrusionOk="0">
                  <a:moveTo>
                    <a:pt x="1489879" y="1687056"/>
                  </a:moveTo>
                  <a:cubicBezTo>
                    <a:pt x="1413602" y="1687056"/>
                    <a:pt x="1351768" y="1748890"/>
                    <a:pt x="1351768" y="1825167"/>
                  </a:cubicBezTo>
                  <a:lnTo>
                    <a:pt x="1351768" y="1828965"/>
                  </a:lnTo>
                  <a:cubicBezTo>
                    <a:pt x="1351768" y="1905242"/>
                    <a:pt x="1413602" y="1967076"/>
                    <a:pt x="1489879" y="1967076"/>
                  </a:cubicBezTo>
                  <a:lnTo>
                    <a:pt x="1717713" y="1967076"/>
                  </a:lnTo>
                  <a:cubicBezTo>
                    <a:pt x="1793990" y="1967076"/>
                    <a:pt x="1855824" y="1905242"/>
                    <a:pt x="1855824" y="1828965"/>
                  </a:cubicBezTo>
                  <a:lnTo>
                    <a:pt x="1855824" y="1825167"/>
                  </a:lnTo>
                  <a:cubicBezTo>
                    <a:pt x="1855824" y="1748890"/>
                    <a:pt x="1793990" y="1687056"/>
                    <a:pt x="1717713" y="1687056"/>
                  </a:cubicBezTo>
                  <a:close/>
                  <a:moveTo>
                    <a:pt x="2281462" y="1675141"/>
                  </a:moveTo>
                  <a:cubicBezTo>
                    <a:pt x="2205185" y="1675141"/>
                    <a:pt x="2143351" y="1736975"/>
                    <a:pt x="2143351" y="1813252"/>
                  </a:cubicBezTo>
                  <a:lnTo>
                    <a:pt x="2143351" y="1817050"/>
                  </a:lnTo>
                  <a:cubicBezTo>
                    <a:pt x="2143351" y="1893327"/>
                    <a:pt x="2205185" y="1955161"/>
                    <a:pt x="2281462" y="1955161"/>
                  </a:cubicBezTo>
                  <a:lnTo>
                    <a:pt x="2509296" y="1955161"/>
                  </a:lnTo>
                  <a:cubicBezTo>
                    <a:pt x="2585573" y="1955161"/>
                    <a:pt x="2647407" y="1893327"/>
                    <a:pt x="2647407" y="1817050"/>
                  </a:cubicBezTo>
                  <a:lnTo>
                    <a:pt x="2647407" y="1813252"/>
                  </a:lnTo>
                  <a:cubicBezTo>
                    <a:pt x="2647407" y="1736975"/>
                    <a:pt x="2585573" y="1675141"/>
                    <a:pt x="2509296" y="1675141"/>
                  </a:cubicBezTo>
                  <a:close/>
                  <a:moveTo>
                    <a:pt x="2837535" y="1159396"/>
                  </a:moveTo>
                  <a:cubicBezTo>
                    <a:pt x="2731595" y="1159396"/>
                    <a:pt x="2645713" y="1245278"/>
                    <a:pt x="2645713" y="1351218"/>
                  </a:cubicBezTo>
                  <a:cubicBezTo>
                    <a:pt x="2645713" y="1457158"/>
                    <a:pt x="2731595" y="1543040"/>
                    <a:pt x="2837535" y="1543040"/>
                  </a:cubicBezTo>
                  <a:cubicBezTo>
                    <a:pt x="2943475" y="1543040"/>
                    <a:pt x="3029357" y="1457158"/>
                    <a:pt x="3029357" y="1351218"/>
                  </a:cubicBezTo>
                  <a:cubicBezTo>
                    <a:pt x="3029357" y="1245278"/>
                    <a:pt x="2943475" y="1159396"/>
                    <a:pt x="2837535" y="1159396"/>
                  </a:cubicBezTo>
                  <a:close/>
                  <a:moveTo>
                    <a:pt x="3235655" y="750352"/>
                  </a:moveTo>
                  <a:cubicBezTo>
                    <a:pt x="3129715" y="750352"/>
                    <a:pt x="3043833" y="836234"/>
                    <a:pt x="3043833" y="942174"/>
                  </a:cubicBezTo>
                  <a:cubicBezTo>
                    <a:pt x="3043833" y="1048114"/>
                    <a:pt x="3129715" y="1133996"/>
                    <a:pt x="3235655" y="1133996"/>
                  </a:cubicBezTo>
                  <a:cubicBezTo>
                    <a:pt x="3341595" y="1133996"/>
                    <a:pt x="3427477" y="1048114"/>
                    <a:pt x="3427477" y="942174"/>
                  </a:cubicBezTo>
                  <a:cubicBezTo>
                    <a:pt x="3427477" y="836234"/>
                    <a:pt x="3341595" y="750352"/>
                    <a:pt x="3235655" y="750352"/>
                  </a:cubicBezTo>
                  <a:close/>
                  <a:moveTo>
                    <a:pt x="2455585" y="750352"/>
                  </a:moveTo>
                  <a:cubicBezTo>
                    <a:pt x="2349645" y="750352"/>
                    <a:pt x="2263763" y="836234"/>
                    <a:pt x="2263763" y="942174"/>
                  </a:cubicBezTo>
                  <a:cubicBezTo>
                    <a:pt x="2263763" y="1048114"/>
                    <a:pt x="2349645" y="1133996"/>
                    <a:pt x="2455585" y="1133996"/>
                  </a:cubicBezTo>
                  <a:cubicBezTo>
                    <a:pt x="2561525" y="1133996"/>
                    <a:pt x="2647407" y="1048114"/>
                    <a:pt x="2647407" y="942174"/>
                  </a:cubicBezTo>
                  <a:cubicBezTo>
                    <a:pt x="2647407" y="836234"/>
                    <a:pt x="2561525" y="750352"/>
                    <a:pt x="2455585" y="750352"/>
                  </a:cubicBezTo>
                  <a:close/>
                  <a:moveTo>
                    <a:pt x="941776" y="640989"/>
                  </a:moveTo>
                  <a:lnTo>
                    <a:pt x="1181794" y="640989"/>
                  </a:lnTo>
                  <a:lnTo>
                    <a:pt x="1181794" y="881020"/>
                  </a:lnTo>
                  <a:lnTo>
                    <a:pt x="1421825" y="881020"/>
                  </a:lnTo>
                  <a:lnTo>
                    <a:pt x="1421825" y="1121038"/>
                  </a:lnTo>
                  <a:lnTo>
                    <a:pt x="1181794" y="1121038"/>
                  </a:lnTo>
                  <a:lnTo>
                    <a:pt x="1181794" y="1361069"/>
                  </a:lnTo>
                  <a:lnTo>
                    <a:pt x="941776" y="1361069"/>
                  </a:lnTo>
                  <a:lnTo>
                    <a:pt x="941776" y="1121038"/>
                  </a:lnTo>
                  <a:lnTo>
                    <a:pt x="701745" y="1121038"/>
                  </a:lnTo>
                  <a:lnTo>
                    <a:pt x="701745" y="881020"/>
                  </a:lnTo>
                  <a:lnTo>
                    <a:pt x="941776" y="881020"/>
                  </a:lnTo>
                  <a:close/>
                  <a:moveTo>
                    <a:pt x="1061785" y="459017"/>
                  </a:moveTo>
                  <a:cubicBezTo>
                    <a:pt x="762440" y="459017"/>
                    <a:pt x="519773" y="701684"/>
                    <a:pt x="519773" y="1001029"/>
                  </a:cubicBezTo>
                  <a:cubicBezTo>
                    <a:pt x="519773" y="1300374"/>
                    <a:pt x="762440" y="1543041"/>
                    <a:pt x="1061785" y="1543041"/>
                  </a:cubicBezTo>
                  <a:cubicBezTo>
                    <a:pt x="1361130" y="1543041"/>
                    <a:pt x="1603797" y="1300374"/>
                    <a:pt x="1603797" y="1001029"/>
                  </a:cubicBezTo>
                  <a:cubicBezTo>
                    <a:pt x="1603797" y="701684"/>
                    <a:pt x="1361130" y="459017"/>
                    <a:pt x="1061785" y="459017"/>
                  </a:cubicBezTo>
                  <a:close/>
                  <a:moveTo>
                    <a:pt x="2837535" y="359296"/>
                  </a:moveTo>
                  <a:cubicBezTo>
                    <a:pt x="2731595" y="359296"/>
                    <a:pt x="2645713" y="445178"/>
                    <a:pt x="2645713" y="551118"/>
                  </a:cubicBezTo>
                  <a:cubicBezTo>
                    <a:pt x="2645713" y="657058"/>
                    <a:pt x="2731595" y="742940"/>
                    <a:pt x="2837535" y="742940"/>
                  </a:cubicBezTo>
                  <a:cubicBezTo>
                    <a:pt x="2943475" y="742940"/>
                    <a:pt x="3029357" y="657058"/>
                    <a:pt x="3029357" y="551118"/>
                  </a:cubicBezTo>
                  <a:cubicBezTo>
                    <a:pt x="3029357" y="445178"/>
                    <a:pt x="2943475" y="359296"/>
                    <a:pt x="2837535" y="359296"/>
                  </a:cubicBezTo>
                  <a:close/>
                  <a:moveTo>
                    <a:pt x="927799" y="0"/>
                  </a:moveTo>
                  <a:lnTo>
                    <a:pt x="2978398" y="0"/>
                  </a:lnTo>
                  <a:cubicBezTo>
                    <a:pt x="3447374" y="0"/>
                    <a:pt x="3902811" y="418280"/>
                    <a:pt x="3926614" y="887256"/>
                  </a:cubicBezTo>
                  <a:cubicBezTo>
                    <a:pt x="4011721" y="1784310"/>
                    <a:pt x="4065643" y="3326870"/>
                    <a:pt x="3630620" y="3349891"/>
                  </a:cubicBezTo>
                  <a:cubicBezTo>
                    <a:pt x="3101375" y="3362701"/>
                    <a:pt x="2778421" y="2566209"/>
                    <a:pt x="2352321" y="2174369"/>
                  </a:cubicBezTo>
                  <a:lnTo>
                    <a:pt x="1572952" y="2174369"/>
                  </a:lnTo>
                  <a:cubicBezTo>
                    <a:pt x="1161652" y="2566210"/>
                    <a:pt x="901104" y="3370635"/>
                    <a:pt x="339051" y="3349892"/>
                  </a:cubicBezTo>
                  <a:cubicBezTo>
                    <a:pt x="-171518" y="3349299"/>
                    <a:pt x="45251" y="1463012"/>
                    <a:pt x="48163" y="849156"/>
                  </a:cubicBezTo>
                  <a:cubicBezTo>
                    <a:pt x="48163" y="380180"/>
                    <a:pt x="458823" y="0"/>
                    <a:pt x="927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7501595" y="3961380"/>
              <a:ext cx="345551" cy="267010"/>
            </a:xfrm>
            <a:custGeom>
              <a:avLst/>
              <a:gdLst/>
              <a:ahLst/>
              <a:cxnLst/>
              <a:rect l="l" t="t" r="r" b="b"/>
              <a:pathLst>
                <a:path w="3949160" h="3051548" extrusionOk="0">
                  <a:moveTo>
                    <a:pt x="2339911" y="638678"/>
                  </a:moveTo>
                  <a:cubicBezTo>
                    <a:pt x="3228675" y="638678"/>
                    <a:pt x="3949160" y="1138384"/>
                    <a:pt x="3949160" y="1754802"/>
                  </a:cubicBezTo>
                  <a:cubicBezTo>
                    <a:pt x="3949160" y="2075792"/>
                    <a:pt x="3753790" y="2365135"/>
                    <a:pt x="3440317" y="2567662"/>
                  </a:cubicBezTo>
                  <a:lnTo>
                    <a:pt x="3655878" y="3051548"/>
                  </a:lnTo>
                  <a:lnTo>
                    <a:pt x="2882697" y="2804439"/>
                  </a:lnTo>
                  <a:cubicBezTo>
                    <a:pt x="2713357" y="2847946"/>
                    <a:pt x="2530504" y="2870926"/>
                    <a:pt x="2339911" y="2870926"/>
                  </a:cubicBezTo>
                  <a:cubicBezTo>
                    <a:pt x="1451147" y="2870926"/>
                    <a:pt x="730662" y="2371220"/>
                    <a:pt x="730662" y="1754802"/>
                  </a:cubicBezTo>
                  <a:cubicBezTo>
                    <a:pt x="730662" y="1138384"/>
                    <a:pt x="1451147" y="638678"/>
                    <a:pt x="2339911" y="638678"/>
                  </a:cubicBezTo>
                  <a:close/>
                  <a:moveTo>
                    <a:pt x="1609249" y="0"/>
                  </a:moveTo>
                  <a:cubicBezTo>
                    <a:pt x="2214487" y="0"/>
                    <a:pt x="2741687" y="231736"/>
                    <a:pt x="3015976" y="574644"/>
                  </a:cubicBezTo>
                  <a:cubicBezTo>
                    <a:pt x="2789246" y="488504"/>
                    <a:pt x="2533611" y="440957"/>
                    <a:pt x="2263344" y="440957"/>
                  </a:cubicBezTo>
                  <a:cubicBezTo>
                    <a:pt x="1318096" y="440957"/>
                    <a:pt x="551821" y="1022559"/>
                    <a:pt x="551821" y="1740001"/>
                  </a:cubicBezTo>
                  <a:cubicBezTo>
                    <a:pt x="551821" y="1819940"/>
                    <a:pt x="561334" y="1898193"/>
                    <a:pt x="580963" y="1973803"/>
                  </a:cubicBezTo>
                  <a:cubicBezTo>
                    <a:pt x="578579" y="1972737"/>
                    <a:pt x="677277" y="2155498"/>
                    <a:pt x="675039" y="2154187"/>
                  </a:cubicBezTo>
                  <a:lnTo>
                    <a:pt x="502119" y="2089690"/>
                  </a:lnTo>
                  <a:lnTo>
                    <a:pt x="213774" y="2502637"/>
                  </a:lnTo>
                  <a:cubicBezTo>
                    <a:pt x="162937" y="2145510"/>
                    <a:pt x="82414" y="1758692"/>
                    <a:pt x="31577" y="1383752"/>
                  </a:cubicBezTo>
                  <a:cubicBezTo>
                    <a:pt x="6733" y="1307252"/>
                    <a:pt x="0" y="1197870"/>
                    <a:pt x="0" y="1116124"/>
                  </a:cubicBezTo>
                  <a:cubicBezTo>
                    <a:pt x="0" y="499706"/>
                    <a:pt x="720485" y="0"/>
                    <a:pt x="1609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 rot="10800000">
              <a:off x="7553080" y="3327826"/>
              <a:ext cx="302963" cy="327026"/>
            </a:xfrm>
            <a:custGeom>
              <a:avLst/>
              <a:gdLst/>
              <a:ahLst/>
              <a:cxnLst/>
              <a:rect l="l" t="t" r="r" b="b"/>
              <a:pathLst>
                <a:path w="3672275" h="3963955" extrusionOk="0">
                  <a:moveTo>
                    <a:pt x="984766" y="3417555"/>
                  </a:moveTo>
                  <a:cubicBezTo>
                    <a:pt x="932254" y="3417555"/>
                    <a:pt x="882982" y="3403623"/>
                    <a:pt x="841068" y="3378104"/>
                  </a:cubicBezTo>
                  <a:lnTo>
                    <a:pt x="840676" y="3378710"/>
                  </a:lnTo>
                  <a:lnTo>
                    <a:pt x="835545" y="3375094"/>
                  </a:lnTo>
                  <a:cubicBezTo>
                    <a:pt x="823791" y="3369308"/>
                    <a:pt x="813094" y="3361844"/>
                    <a:pt x="803763" y="3352697"/>
                  </a:cubicBezTo>
                  <a:cubicBezTo>
                    <a:pt x="147868" y="2908007"/>
                    <a:pt x="-148746" y="2089941"/>
                    <a:pt x="72539" y="1325492"/>
                  </a:cubicBezTo>
                  <a:cubicBezTo>
                    <a:pt x="298018" y="546553"/>
                    <a:pt x="1007805" y="7791"/>
                    <a:pt x="1818686" y="83"/>
                  </a:cubicBezTo>
                  <a:cubicBezTo>
                    <a:pt x="2629567" y="-7624"/>
                    <a:pt x="3349467" y="517549"/>
                    <a:pt x="3589711" y="1292061"/>
                  </a:cubicBezTo>
                  <a:cubicBezTo>
                    <a:pt x="3828334" y="2061344"/>
                    <a:pt x="3537615" y="2895621"/>
                    <a:pt x="2873980" y="3349798"/>
                  </a:cubicBezTo>
                  <a:cubicBezTo>
                    <a:pt x="2824845" y="3391084"/>
                    <a:pt x="2761401" y="3415171"/>
                    <a:pt x="2692355" y="3415171"/>
                  </a:cubicBezTo>
                  <a:cubicBezTo>
                    <a:pt x="2531252" y="3415171"/>
                    <a:pt x="2400652" y="3284038"/>
                    <a:pt x="2400652" y="3122277"/>
                  </a:cubicBezTo>
                  <a:cubicBezTo>
                    <a:pt x="2400652" y="3018609"/>
                    <a:pt x="2454292" y="2927520"/>
                    <a:pt x="2535552" y="2875976"/>
                  </a:cubicBezTo>
                  <a:lnTo>
                    <a:pt x="2534959" y="2875094"/>
                  </a:lnTo>
                  <a:cubicBezTo>
                    <a:pt x="2993902" y="2566441"/>
                    <a:pt x="3196002" y="1993261"/>
                    <a:pt x="3032146" y="1465012"/>
                  </a:cubicBezTo>
                  <a:cubicBezTo>
                    <a:pt x="2868290" y="936764"/>
                    <a:pt x="2377289" y="578575"/>
                    <a:pt x="1824236" y="583831"/>
                  </a:cubicBezTo>
                  <a:cubicBezTo>
                    <a:pt x="1271183" y="589088"/>
                    <a:pt x="787080" y="956545"/>
                    <a:pt x="633294" y="1487812"/>
                  </a:cubicBezTo>
                  <a:cubicBezTo>
                    <a:pt x="479508" y="2019079"/>
                    <a:pt x="692467" y="2588315"/>
                    <a:pt x="1157194" y="2888188"/>
                  </a:cubicBezTo>
                  <a:lnTo>
                    <a:pt x="1156634" y="2889057"/>
                  </a:lnTo>
                  <a:cubicBezTo>
                    <a:pt x="1229500" y="2941659"/>
                    <a:pt x="1276469" y="3027652"/>
                    <a:pt x="1276469" y="3124661"/>
                  </a:cubicBezTo>
                  <a:cubicBezTo>
                    <a:pt x="1276469" y="3286422"/>
                    <a:pt x="1145869" y="3417555"/>
                    <a:pt x="984766" y="3417555"/>
                  </a:cubicBezTo>
                  <a:close/>
                  <a:moveTo>
                    <a:pt x="1836138" y="3963955"/>
                  </a:moveTo>
                  <a:cubicBezTo>
                    <a:pt x="1677062" y="3963955"/>
                    <a:pt x="1548106" y="3834999"/>
                    <a:pt x="1548106" y="3675923"/>
                  </a:cubicBezTo>
                  <a:lnTo>
                    <a:pt x="1548106" y="1958036"/>
                  </a:lnTo>
                  <a:cubicBezTo>
                    <a:pt x="1548106" y="1798960"/>
                    <a:pt x="1677062" y="1670004"/>
                    <a:pt x="1836138" y="1670004"/>
                  </a:cubicBezTo>
                  <a:cubicBezTo>
                    <a:pt x="1995214" y="1670004"/>
                    <a:pt x="2124170" y="1798960"/>
                    <a:pt x="2124170" y="1958036"/>
                  </a:cubicBezTo>
                  <a:lnTo>
                    <a:pt x="2124170" y="3675923"/>
                  </a:lnTo>
                  <a:cubicBezTo>
                    <a:pt x="2124170" y="3834999"/>
                    <a:pt x="1995214" y="3963955"/>
                    <a:pt x="1836138" y="39639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8516432" y="2099615"/>
              <a:ext cx="297033" cy="297000"/>
            </a:xfrm>
            <a:custGeom>
              <a:avLst/>
              <a:gdLst/>
              <a:ahLst/>
              <a:cxnLst/>
              <a:rect l="l" t="t" r="r" b="b"/>
              <a:pathLst>
                <a:path w="3960440" h="3960000" extrusionOk="0">
                  <a:moveTo>
                    <a:pt x="1588743" y="1414211"/>
                  </a:moveTo>
                  <a:cubicBezTo>
                    <a:pt x="1540407" y="1411706"/>
                    <a:pt x="1506842" y="1440258"/>
                    <a:pt x="1506842" y="1478573"/>
                  </a:cubicBezTo>
                  <a:lnTo>
                    <a:pt x="1506842" y="2462752"/>
                  </a:lnTo>
                  <a:cubicBezTo>
                    <a:pt x="1506842" y="2484086"/>
                    <a:pt x="1516471" y="2503171"/>
                    <a:pt x="1532201" y="2515206"/>
                  </a:cubicBezTo>
                  <a:cubicBezTo>
                    <a:pt x="1552351" y="2541621"/>
                    <a:pt x="1589483" y="2548946"/>
                    <a:pt x="1619199" y="2531790"/>
                  </a:cubicBezTo>
                  <a:lnTo>
                    <a:pt x="2471524" y="2039700"/>
                  </a:lnTo>
                  <a:cubicBezTo>
                    <a:pt x="2509339" y="2017643"/>
                    <a:pt x="2509577" y="1945490"/>
                    <a:pt x="2464719" y="1913406"/>
                  </a:cubicBezTo>
                  <a:cubicBezTo>
                    <a:pt x="2315501" y="1808322"/>
                    <a:pt x="1748389" y="1486683"/>
                    <a:pt x="1588743" y="1414211"/>
                  </a:cubicBezTo>
                  <a:close/>
                  <a:moveTo>
                    <a:pt x="1982320" y="904379"/>
                  </a:moveTo>
                  <a:cubicBezTo>
                    <a:pt x="2575020" y="904379"/>
                    <a:pt x="3055498" y="1384857"/>
                    <a:pt x="3055498" y="1977557"/>
                  </a:cubicBezTo>
                  <a:cubicBezTo>
                    <a:pt x="3055498" y="2570257"/>
                    <a:pt x="2575020" y="3050735"/>
                    <a:pt x="1982320" y="3050735"/>
                  </a:cubicBezTo>
                  <a:cubicBezTo>
                    <a:pt x="1389620" y="3050735"/>
                    <a:pt x="909142" y="2570257"/>
                    <a:pt x="909142" y="1977557"/>
                  </a:cubicBezTo>
                  <a:cubicBezTo>
                    <a:pt x="909142" y="1384857"/>
                    <a:pt x="1389620" y="904379"/>
                    <a:pt x="1982320" y="904379"/>
                  </a:cubicBezTo>
                  <a:close/>
                  <a:moveTo>
                    <a:pt x="1982320" y="537397"/>
                  </a:moveTo>
                  <a:cubicBezTo>
                    <a:pt x="1186942" y="537397"/>
                    <a:pt x="542160" y="1182179"/>
                    <a:pt x="542160" y="1977557"/>
                  </a:cubicBezTo>
                  <a:cubicBezTo>
                    <a:pt x="542160" y="2772935"/>
                    <a:pt x="1186942" y="3417717"/>
                    <a:pt x="1982320" y="3417717"/>
                  </a:cubicBezTo>
                  <a:cubicBezTo>
                    <a:pt x="2777698" y="3417717"/>
                    <a:pt x="3422480" y="2772935"/>
                    <a:pt x="3422480" y="1977557"/>
                  </a:cubicBezTo>
                  <a:cubicBezTo>
                    <a:pt x="3422480" y="1182179"/>
                    <a:pt x="2777698" y="537397"/>
                    <a:pt x="1982320" y="537397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"/>
            <p:cNvSpPr/>
            <p:nvPr/>
          </p:nvSpPr>
          <p:spPr>
            <a:xfrm flipH="1">
              <a:off x="7609872" y="4297323"/>
              <a:ext cx="335613" cy="324491"/>
            </a:xfrm>
            <a:custGeom>
              <a:avLst/>
              <a:gdLst/>
              <a:ahLst/>
              <a:cxnLst/>
              <a:rect l="l" t="t" r="r" b="b"/>
              <a:pathLst>
                <a:path w="3948393" h="3817544" extrusionOk="0">
                  <a:moveTo>
                    <a:pt x="1888045" y="2370407"/>
                  </a:moveTo>
                  <a:lnTo>
                    <a:pt x="1180379" y="2998560"/>
                  </a:lnTo>
                  <a:lnTo>
                    <a:pt x="695350" y="2712314"/>
                  </a:lnTo>
                  <a:lnTo>
                    <a:pt x="703301" y="3014463"/>
                  </a:lnTo>
                  <a:lnTo>
                    <a:pt x="1888044" y="3817544"/>
                  </a:lnTo>
                  <a:cubicBezTo>
                    <a:pt x="1885393" y="3356368"/>
                    <a:pt x="1874793" y="2911096"/>
                    <a:pt x="1888045" y="2370407"/>
                  </a:cubicBezTo>
                  <a:close/>
                  <a:moveTo>
                    <a:pt x="2059390" y="2370407"/>
                  </a:moveTo>
                  <a:cubicBezTo>
                    <a:pt x="2072642" y="2911096"/>
                    <a:pt x="2062042" y="3356368"/>
                    <a:pt x="2059391" y="3817544"/>
                  </a:cubicBezTo>
                  <a:lnTo>
                    <a:pt x="3244134" y="3014463"/>
                  </a:lnTo>
                  <a:lnTo>
                    <a:pt x="3252085" y="2712314"/>
                  </a:lnTo>
                  <a:lnTo>
                    <a:pt x="2767056" y="2998560"/>
                  </a:lnTo>
                  <a:close/>
                  <a:moveTo>
                    <a:pt x="733907" y="1451867"/>
                  </a:moveTo>
                  <a:lnTo>
                    <a:pt x="0" y="2113471"/>
                  </a:lnTo>
                  <a:lnTo>
                    <a:pt x="1170450" y="2848461"/>
                  </a:lnTo>
                  <a:lnTo>
                    <a:pt x="1919327" y="2170968"/>
                  </a:lnTo>
                  <a:close/>
                  <a:moveTo>
                    <a:pt x="3206900" y="1451867"/>
                  </a:moveTo>
                  <a:lnTo>
                    <a:pt x="2021479" y="2170968"/>
                  </a:lnTo>
                  <a:lnTo>
                    <a:pt x="2770356" y="2848461"/>
                  </a:lnTo>
                  <a:lnTo>
                    <a:pt x="3940806" y="2113471"/>
                  </a:lnTo>
                  <a:close/>
                  <a:moveTo>
                    <a:pt x="1195981" y="0"/>
                  </a:moveTo>
                  <a:lnTo>
                    <a:pt x="10560" y="719101"/>
                  </a:lnTo>
                  <a:lnTo>
                    <a:pt x="759438" y="1396594"/>
                  </a:lnTo>
                  <a:lnTo>
                    <a:pt x="1929887" y="661605"/>
                  </a:lnTo>
                  <a:close/>
                  <a:moveTo>
                    <a:pt x="2762973" y="0"/>
                  </a:moveTo>
                  <a:lnTo>
                    <a:pt x="2029067" y="661605"/>
                  </a:lnTo>
                  <a:lnTo>
                    <a:pt x="3199516" y="1396594"/>
                  </a:lnTo>
                  <a:lnTo>
                    <a:pt x="3948393" y="7191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6"/>
          <p:cNvGrpSpPr/>
          <p:nvPr/>
        </p:nvGrpSpPr>
        <p:grpSpPr>
          <a:xfrm>
            <a:off x="1302163" y="489717"/>
            <a:ext cx="1062547" cy="996600"/>
            <a:chOff x="8045579" y="2409380"/>
            <a:chExt cx="2808741" cy="2846616"/>
          </a:xfrm>
        </p:grpSpPr>
        <p:sp>
          <p:nvSpPr>
            <p:cNvPr id="371" name="Google Shape;371;p6"/>
            <p:cNvSpPr/>
            <p:nvPr/>
          </p:nvSpPr>
          <p:spPr>
            <a:xfrm>
              <a:off x="10509374" y="3444941"/>
              <a:ext cx="344559" cy="344284"/>
            </a:xfrm>
            <a:custGeom>
              <a:avLst/>
              <a:gdLst/>
              <a:ahLst/>
              <a:cxnLst/>
              <a:rect l="l" t="t" r="r" b="b"/>
              <a:pathLst>
                <a:path w="2376266" h="2700265" extrusionOk="0">
                  <a:moveTo>
                    <a:pt x="1656387" y="1972892"/>
                  </a:moveTo>
                  <a:cubicBezTo>
                    <a:pt x="1611887" y="1973356"/>
                    <a:pt x="1563385" y="2005080"/>
                    <a:pt x="1534629" y="2057337"/>
                  </a:cubicBezTo>
                  <a:cubicBezTo>
                    <a:pt x="1496288" y="2127013"/>
                    <a:pt x="1507568" y="2206808"/>
                    <a:pt x="1559826" y="2235565"/>
                  </a:cubicBezTo>
                  <a:cubicBezTo>
                    <a:pt x="1612084" y="2264320"/>
                    <a:pt x="1685527" y="2231149"/>
                    <a:pt x="1723869" y="2161473"/>
                  </a:cubicBezTo>
                  <a:cubicBezTo>
                    <a:pt x="1762211" y="2091796"/>
                    <a:pt x="1750931" y="2012000"/>
                    <a:pt x="1698673" y="1983245"/>
                  </a:cubicBezTo>
                  <a:cubicBezTo>
                    <a:pt x="1685608" y="1976055"/>
                    <a:pt x="1671220" y="1972736"/>
                    <a:pt x="1656387" y="1972892"/>
                  </a:cubicBezTo>
                  <a:close/>
                  <a:moveTo>
                    <a:pt x="312688" y="1634792"/>
                  </a:moveTo>
                  <a:cubicBezTo>
                    <a:pt x="281116" y="1626772"/>
                    <a:pt x="249981" y="1631172"/>
                    <a:pt x="226763" y="1649891"/>
                  </a:cubicBezTo>
                  <a:cubicBezTo>
                    <a:pt x="180329" y="1687329"/>
                    <a:pt x="183153" y="1767868"/>
                    <a:pt x="233071" y="1829780"/>
                  </a:cubicBezTo>
                  <a:cubicBezTo>
                    <a:pt x="282989" y="1891692"/>
                    <a:pt x="361097" y="1911533"/>
                    <a:pt x="407532" y="1874094"/>
                  </a:cubicBezTo>
                  <a:cubicBezTo>
                    <a:pt x="453966" y="1836657"/>
                    <a:pt x="451142" y="1756118"/>
                    <a:pt x="401224" y="1694205"/>
                  </a:cubicBezTo>
                  <a:cubicBezTo>
                    <a:pt x="376265" y="1663249"/>
                    <a:pt x="344258" y="1642811"/>
                    <a:pt x="312688" y="1634792"/>
                  </a:cubicBezTo>
                  <a:close/>
                  <a:moveTo>
                    <a:pt x="1869299" y="1519920"/>
                  </a:moveTo>
                  <a:cubicBezTo>
                    <a:pt x="1824865" y="1522388"/>
                    <a:pt x="1777842" y="1556264"/>
                    <a:pt x="1751468" y="1609764"/>
                  </a:cubicBezTo>
                  <a:cubicBezTo>
                    <a:pt x="1716305" y="1681096"/>
                    <a:pt x="1731168" y="1760303"/>
                    <a:pt x="1784668" y="1786676"/>
                  </a:cubicBezTo>
                  <a:cubicBezTo>
                    <a:pt x="1838168" y="1813049"/>
                    <a:pt x="1910044" y="1776602"/>
                    <a:pt x="1945208" y="1705269"/>
                  </a:cubicBezTo>
                  <a:cubicBezTo>
                    <a:pt x="1980371" y="1633937"/>
                    <a:pt x="1965508" y="1554730"/>
                    <a:pt x="1912008" y="1528357"/>
                  </a:cubicBezTo>
                  <a:cubicBezTo>
                    <a:pt x="1898633" y="1521764"/>
                    <a:pt x="1884109" y="1519097"/>
                    <a:pt x="1869299" y="1519920"/>
                  </a:cubicBezTo>
                  <a:close/>
                  <a:moveTo>
                    <a:pt x="741251" y="1329992"/>
                  </a:moveTo>
                  <a:cubicBezTo>
                    <a:pt x="709680" y="1321974"/>
                    <a:pt x="678544" y="1326372"/>
                    <a:pt x="655326" y="1345092"/>
                  </a:cubicBezTo>
                  <a:cubicBezTo>
                    <a:pt x="608892" y="1382530"/>
                    <a:pt x="611716" y="1463069"/>
                    <a:pt x="661634" y="1524981"/>
                  </a:cubicBezTo>
                  <a:cubicBezTo>
                    <a:pt x="711552" y="1586893"/>
                    <a:pt x="789660" y="1606734"/>
                    <a:pt x="836094" y="1569294"/>
                  </a:cubicBezTo>
                  <a:cubicBezTo>
                    <a:pt x="882529" y="1531856"/>
                    <a:pt x="879704" y="1451317"/>
                    <a:pt x="829787" y="1389406"/>
                  </a:cubicBezTo>
                  <a:cubicBezTo>
                    <a:pt x="804828" y="1358450"/>
                    <a:pt x="772822" y="1338012"/>
                    <a:pt x="741251" y="1329992"/>
                  </a:cubicBezTo>
                  <a:close/>
                  <a:moveTo>
                    <a:pt x="2079316" y="1065457"/>
                  </a:moveTo>
                  <a:cubicBezTo>
                    <a:pt x="2035146" y="1070876"/>
                    <a:pt x="1990481" y="1107807"/>
                    <a:pt x="1967725" y="1162943"/>
                  </a:cubicBezTo>
                  <a:cubicBezTo>
                    <a:pt x="1937386" y="1236457"/>
                    <a:pt x="1957487" y="1314499"/>
                    <a:pt x="2012623" y="1337253"/>
                  </a:cubicBezTo>
                  <a:cubicBezTo>
                    <a:pt x="2067759" y="1360009"/>
                    <a:pt x="2137051" y="1318860"/>
                    <a:pt x="2167391" y="1245345"/>
                  </a:cubicBezTo>
                  <a:cubicBezTo>
                    <a:pt x="2197730" y="1171831"/>
                    <a:pt x="2177629" y="1093789"/>
                    <a:pt x="2122493" y="1071035"/>
                  </a:cubicBezTo>
                  <a:cubicBezTo>
                    <a:pt x="2108709" y="1065345"/>
                    <a:pt x="2094040" y="1063650"/>
                    <a:pt x="2079316" y="1065457"/>
                  </a:cubicBezTo>
                  <a:close/>
                  <a:moveTo>
                    <a:pt x="0" y="654162"/>
                  </a:moveTo>
                  <a:lnTo>
                    <a:pt x="1082073" y="1244384"/>
                  </a:lnTo>
                  <a:lnTo>
                    <a:pt x="1121421" y="2700265"/>
                  </a:lnTo>
                  <a:lnTo>
                    <a:pt x="4918" y="1923139"/>
                  </a:lnTo>
                  <a:cubicBezTo>
                    <a:pt x="3279" y="1498508"/>
                    <a:pt x="1639" y="1073875"/>
                    <a:pt x="0" y="654162"/>
                  </a:cubicBezTo>
                  <a:close/>
                  <a:moveTo>
                    <a:pt x="2375644" y="688592"/>
                  </a:moveTo>
                  <a:lnTo>
                    <a:pt x="2360889" y="1967406"/>
                  </a:lnTo>
                  <a:lnTo>
                    <a:pt x="1293570" y="2700265"/>
                  </a:lnTo>
                  <a:lnTo>
                    <a:pt x="1249303" y="1239466"/>
                  </a:lnTo>
                  <a:close/>
                  <a:moveTo>
                    <a:pt x="1214923" y="371219"/>
                  </a:moveTo>
                  <a:cubicBezTo>
                    <a:pt x="1197013" y="368793"/>
                    <a:pt x="1177834" y="369067"/>
                    <a:pt x="1158247" y="372480"/>
                  </a:cubicBezTo>
                  <a:cubicBezTo>
                    <a:pt x="1079899" y="386133"/>
                    <a:pt x="1024686" y="444836"/>
                    <a:pt x="1034926" y="503598"/>
                  </a:cubicBezTo>
                  <a:cubicBezTo>
                    <a:pt x="1045165" y="562359"/>
                    <a:pt x="1116980" y="598927"/>
                    <a:pt x="1195328" y="585274"/>
                  </a:cubicBezTo>
                  <a:cubicBezTo>
                    <a:pt x="1273676" y="571621"/>
                    <a:pt x="1328889" y="512918"/>
                    <a:pt x="1318650" y="454156"/>
                  </a:cubicBezTo>
                  <a:cubicBezTo>
                    <a:pt x="1310970" y="410086"/>
                    <a:pt x="1268654" y="378499"/>
                    <a:pt x="1214923" y="371219"/>
                  </a:cubicBezTo>
                  <a:close/>
                  <a:moveTo>
                    <a:pt x="1185985" y="0"/>
                  </a:moveTo>
                  <a:lnTo>
                    <a:pt x="2376266" y="506608"/>
                  </a:lnTo>
                  <a:lnTo>
                    <a:pt x="1161392" y="1101748"/>
                  </a:lnTo>
                  <a:lnTo>
                    <a:pt x="10460" y="4918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8174482" y="4174830"/>
              <a:ext cx="388452" cy="393995"/>
            </a:xfrm>
            <a:custGeom>
              <a:avLst/>
              <a:gdLst/>
              <a:ahLst/>
              <a:cxnLst/>
              <a:rect l="l" t="t" r="r" b="b"/>
              <a:pathLst>
                <a:path w="4088964" h="4259405" extrusionOk="0">
                  <a:moveTo>
                    <a:pt x="1480605" y="2231940"/>
                  </a:moveTo>
                  <a:lnTo>
                    <a:pt x="1199818" y="2044620"/>
                  </a:lnTo>
                  <a:lnTo>
                    <a:pt x="761621" y="2687221"/>
                  </a:lnTo>
                  <a:cubicBezTo>
                    <a:pt x="501536" y="2652619"/>
                    <a:pt x="265323" y="2467912"/>
                    <a:pt x="39127" y="2272940"/>
                  </a:cubicBezTo>
                  <a:cubicBezTo>
                    <a:pt x="-80639" y="2070133"/>
                    <a:pt x="269496" y="1743507"/>
                    <a:pt x="374515" y="1494038"/>
                  </a:cubicBezTo>
                  <a:lnTo>
                    <a:pt x="93728" y="1306717"/>
                  </a:lnTo>
                  <a:lnTo>
                    <a:pt x="1091841" y="1312633"/>
                  </a:lnTo>
                  <a:close/>
                  <a:moveTo>
                    <a:pt x="2759566" y="226796"/>
                  </a:moveTo>
                  <a:cubicBezTo>
                    <a:pt x="2331051" y="377379"/>
                    <a:pt x="2150002" y="492309"/>
                    <a:pt x="1991062" y="643648"/>
                  </a:cubicBezTo>
                  <a:lnTo>
                    <a:pt x="1463599" y="1446568"/>
                  </a:lnTo>
                  <a:lnTo>
                    <a:pt x="610317" y="909936"/>
                  </a:lnTo>
                  <a:cubicBezTo>
                    <a:pt x="810411" y="627556"/>
                    <a:pt x="1020899" y="239191"/>
                    <a:pt x="1244930" y="61882"/>
                  </a:cubicBezTo>
                  <a:cubicBezTo>
                    <a:pt x="1491876" y="-75367"/>
                    <a:pt x="1697752" y="31605"/>
                    <a:pt x="2759566" y="226796"/>
                  </a:cubicBezTo>
                  <a:close/>
                  <a:moveTo>
                    <a:pt x="1722488" y="3820535"/>
                  </a:moveTo>
                  <a:cubicBezTo>
                    <a:pt x="1376925" y="3801485"/>
                    <a:pt x="936112" y="3830060"/>
                    <a:pt x="666750" y="3734810"/>
                  </a:cubicBezTo>
                  <a:cubicBezTo>
                    <a:pt x="419100" y="3598835"/>
                    <a:pt x="400050" y="3367610"/>
                    <a:pt x="0" y="2364860"/>
                  </a:cubicBezTo>
                  <a:cubicBezTo>
                    <a:pt x="355600" y="2647435"/>
                    <a:pt x="549276" y="2739510"/>
                    <a:pt x="762000" y="2793485"/>
                  </a:cubicBezTo>
                  <a:lnTo>
                    <a:pt x="1722487" y="2812535"/>
                  </a:lnTo>
                  <a:close/>
                  <a:moveTo>
                    <a:pt x="3605396" y="869465"/>
                  </a:moveTo>
                  <a:lnTo>
                    <a:pt x="3069019" y="1711228"/>
                  </a:lnTo>
                  <a:lnTo>
                    <a:pt x="2083849" y="1550906"/>
                  </a:lnTo>
                  <a:lnTo>
                    <a:pt x="2391902" y="1412941"/>
                  </a:lnTo>
                  <a:lnTo>
                    <a:pt x="2081217" y="699900"/>
                  </a:lnTo>
                  <a:cubicBezTo>
                    <a:pt x="2248971" y="498156"/>
                    <a:pt x="2531081" y="396532"/>
                    <a:pt x="2816547" y="308854"/>
                  </a:cubicBezTo>
                  <a:cubicBezTo>
                    <a:pt x="3051986" y="315439"/>
                    <a:pt x="3142075" y="785719"/>
                    <a:pt x="3297344" y="1007430"/>
                  </a:cubicBezTo>
                  <a:close/>
                  <a:moveTo>
                    <a:pt x="3222215" y="3788662"/>
                  </a:moveTo>
                  <a:cubicBezTo>
                    <a:pt x="3089072" y="3954283"/>
                    <a:pt x="2662122" y="3869088"/>
                    <a:pt x="2413930" y="3921936"/>
                  </a:cubicBezTo>
                  <a:lnTo>
                    <a:pt x="2420658" y="4259405"/>
                  </a:lnTo>
                  <a:lnTo>
                    <a:pt x="1855155" y="3436926"/>
                  </a:lnTo>
                  <a:lnTo>
                    <a:pt x="2387428" y="2592563"/>
                  </a:lnTo>
                  <a:lnTo>
                    <a:pt x="2394156" y="2930032"/>
                  </a:lnTo>
                  <a:lnTo>
                    <a:pt x="3171906" y="2922431"/>
                  </a:lnTo>
                  <a:cubicBezTo>
                    <a:pt x="3292132" y="3155642"/>
                    <a:pt x="3275533" y="3455038"/>
                    <a:pt x="3244786" y="3752078"/>
                  </a:cubicBezTo>
                  <a:cubicBezTo>
                    <a:pt x="3238662" y="3765464"/>
                    <a:pt x="3231091" y="3777620"/>
                    <a:pt x="3222215" y="3788662"/>
                  </a:cubicBezTo>
                  <a:close/>
                  <a:moveTo>
                    <a:pt x="3948285" y="2834020"/>
                  </a:moveTo>
                  <a:cubicBezTo>
                    <a:pt x="3833022" y="3018741"/>
                    <a:pt x="3639730" y="3281008"/>
                    <a:pt x="3342579" y="3731662"/>
                  </a:cubicBezTo>
                  <a:cubicBezTo>
                    <a:pt x="3371271" y="3278367"/>
                    <a:pt x="3336159" y="3066813"/>
                    <a:pt x="3258895" y="2861397"/>
                  </a:cubicBezTo>
                  <a:lnTo>
                    <a:pt x="2725671" y="2062291"/>
                  </a:lnTo>
                  <a:lnTo>
                    <a:pt x="3552883" y="1486284"/>
                  </a:lnTo>
                  <a:cubicBezTo>
                    <a:pt x="3734716" y="1780754"/>
                    <a:pt x="4010062" y="2126176"/>
                    <a:pt x="4085819" y="2401657"/>
                  </a:cubicBezTo>
                  <a:cubicBezTo>
                    <a:pt x="4100783" y="2542124"/>
                    <a:pt x="4063549" y="2649298"/>
                    <a:pt x="3948285" y="28340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9225535" y="2409380"/>
              <a:ext cx="392011" cy="391260"/>
            </a:xfrm>
            <a:custGeom>
              <a:avLst/>
              <a:gdLst/>
              <a:ahLst/>
              <a:cxnLst/>
              <a:rect l="l" t="t" r="r" b="b"/>
              <a:pathLst>
                <a:path w="4020621" h="4012920" extrusionOk="0">
                  <a:moveTo>
                    <a:pt x="780213" y="3724888"/>
                  </a:moveTo>
                  <a:lnTo>
                    <a:pt x="2868445" y="3724888"/>
                  </a:lnTo>
                  <a:lnTo>
                    <a:pt x="2868445" y="4012920"/>
                  </a:lnTo>
                  <a:lnTo>
                    <a:pt x="780213" y="4012920"/>
                  </a:lnTo>
                  <a:close/>
                  <a:moveTo>
                    <a:pt x="4020621" y="2152587"/>
                  </a:moveTo>
                  <a:lnTo>
                    <a:pt x="4020621" y="3448731"/>
                  </a:lnTo>
                  <a:lnTo>
                    <a:pt x="3903908" y="3386593"/>
                  </a:lnTo>
                  <a:lnTo>
                    <a:pt x="3903908" y="2214725"/>
                  </a:lnTo>
                  <a:close/>
                  <a:moveTo>
                    <a:pt x="1582587" y="1544569"/>
                  </a:moveTo>
                  <a:cubicBezTo>
                    <a:pt x="1525677" y="1652847"/>
                    <a:pt x="1434945" y="1739939"/>
                    <a:pt x="1324158" y="1792547"/>
                  </a:cubicBezTo>
                  <a:lnTo>
                    <a:pt x="1790243" y="1792547"/>
                  </a:lnTo>
                  <a:cubicBezTo>
                    <a:pt x="1708293" y="1721838"/>
                    <a:pt x="1638004" y="1638154"/>
                    <a:pt x="1582587" y="1544569"/>
                  </a:cubicBezTo>
                  <a:close/>
                  <a:moveTo>
                    <a:pt x="1238323" y="1312673"/>
                  </a:moveTo>
                  <a:cubicBezTo>
                    <a:pt x="1173622" y="1312673"/>
                    <a:pt x="1121172" y="1365123"/>
                    <a:pt x="1121172" y="1429824"/>
                  </a:cubicBezTo>
                  <a:cubicBezTo>
                    <a:pt x="1121172" y="1494525"/>
                    <a:pt x="1173622" y="1546975"/>
                    <a:pt x="1238323" y="1546975"/>
                  </a:cubicBezTo>
                  <a:cubicBezTo>
                    <a:pt x="1303024" y="1546975"/>
                    <a:pt x="1355474" y="1494525"/>
                    <a:pt x="1355474" y="1429824"/>
                  </a:cubicBezTo>
                  <a:cubicBezTo>
                    <a:pt x="1355474" y="1365123"/>
                    <a:pt x="1303024" y="1312673"/>
                    <a:pt x="1238323" y="1312673"/>
                  </a:cubicBezTo>
                  <a:close/>
                  <a:moveTo>
                    <a:pt x="870057" y="1312673"/>
                  </a:moveTo>
                  <a:cubicBezTo>
                    <a:pt x="805356" y="1312673"/>
                    <a:pt x="752906" y="1365123"/>
                    <a:pt x="752906" y="1429824"/>
                  </a:cubicBezTo>
                  <a:cubicBezTo>
                    <a:pt x="752906" y="1494525"/>
                    <a:pt x="805356" y="1546975"/>
                    <a:pt x="870057" y="1546975"/>
                  </a:cubicBezTo>
                  <a:cubicBezTo>
                    <a:pt x="934758" y="1546975"/>
                    <a:pt x="987208" y="1494525"/>
                    <a:pt x="987208" y="1429824"/>
                  </a:cubicBezTo>
                  <a:cubicBezTo>
                    <a:pt x="987208" y="1365123"/>
                    <a:pt x="934758" y="1312673"/>
                    <a:pt x="870057" y="1312673"/>
                  </a:cubicBezTo>
                  <a:close/>
                  <a:moveTo>
                    <a:pt x="2775838" y="1127627"/>
                  </a:moveTo>
                  <a:cubicBezTo>
                    <a:pt x="2666578" y="1127627"/>
                    <a:pt x="2578006" y="1216199"/>
                    <a:pt x="2578006" y="1325459"/>
                  </a:cubicBezTo>
                  <a:cubicBezTo>
                    <a:pt x="2578006" y="1434719"/>
                    <a:pt x="2666578" y="1523291"/>
                    <a:pt x="2775838" y="1523291"/>
                  </a:cubicBezTo>
                  <a:cubicBezTo>
                    <a:pt x="2885098" y="1523291"/>
                    <a:pt x="2973670" y="1434719"/>
                    <a:pt x="2973670" y="1325459"/>
                  </a:cubicBezTo>
                  <a:cubicBezTo>
                    <a:pt x="2973670" y="1216199"/>
                    <a:pt x="2885098" y="1127627"/>
                    <a:pt x="2775838" y="1127627"/>
                  </a:cubicBezTo>
                  <a:close/>
                  <a:moveTo>
                    <a:pt x="2153949" y="1127627"/>
                  </a:moveTo>
                  <a:cubicBezTo>
                    <a:pt x="2044689" y="1127627"/>
                    <a:pt x="1956117" y="1216199"/>
                    <a:pt x="1956117" y="1325459"/>
                  </a:cubicBezTo>
                  <a:cubicBezTo>
                    <a:pt x="1956117" y="1434719"/>
                    <a:pt x="2044689" y="1523291"/>
                    <a:pt x="2153949" y="1523291"/>
                  </a:cubicBezTo>
                  <a:cubicBezTo>
                    <a:pt x="2263209" y="1523291"/>
                    <a:pt x="2351781" y="1434719"/>
                    <a:pt x="2351781" y="1325459"/>
                  </a:cubicBezTo>
                  <a:cubicBezTo>
                    <a:pt x="2351781" y="1216199"/>
                    <a:pt x="2263209" y="1127627"/>
                    <a:pt x="2153949" y="1127627"/>
                  </a:cubicBezTo>
                  <a:close/>
                  <a:moveTo>
                    <a:pt x="1238323" y="956510"/>
                  </a:moveTo>
                  <a:cubicBezTo>
                    <a:pt x="1173622" y="956510"/>
                    <a:pt x="1121172" y="1008960"/>
                    <a:pt x="1121172" y="1073661"/>
                  </a:cubicBezTo>
                  <a:cubicBezTo>
                    <a:pt x="1121172" y="1138362"/>
                    <a:pt x="1173622" y="1190812"/>
                    <a:pt x="1238323" y="1190812"/>
                  </a:cubicBezTo>
                  <a:cubicBezTo>
                    <a:pt x="1303024" y="1190812"/>
                    <a:pt x="1355474" y="1138362"/>
                    <a:pt x="1355474" y="1073661"/>
                  </a:cubicBezTo>
                  <a:cubicBezTo>
                    <a:pt x="1355474" y="1008960"/>
                    <a:pt x="1303024" y="956510"/>
                    <a:pt x="1238323" y="956510"/>
                  </a:cubicBezTo>
                  <a:close/>
                  <a:moveTo>
                    <a:pt x="870057" y="956510"/>
                  </a:moveTo>
                  <a:cubicBezTo>
                    <a:pt x="805356" y="956510"/>
                    <a:pt x="752906" y="1008960"/>
                    <a:pt x="752906" y="1073661"/>
                  </a:cubicBezTo>
                  <a:cubicBezTo>
                    <a:pt x="752906" y="1138362"/>
                    <a:pt x="805356" y="1190812"/>
                    <a:pt x="870057" y="1190812"/>
                  </a:cubicBezTo>
                  <a:cubicBezTo>
                    <a:pt x="934758" y="1190812"/>
                    <a:pt x="987208" y="1138362"/>
                    <a:pt x="987208" y="1073661"/>
                  </a:cubicBezTo>
                  <a:cubicBezTo>
                    <a:pt x="987208" y="1008960"/>
                    <a:pt x="934758" y="956510"/>
                    <a:pt x="870057" y="956510"/>
                  </a:cubicBezTo>
                  <a:close/>
                  <a:moveTo>
                    <a:pt x="2775838" y="526176"/>
                  </a:moveTo>
                  <a:cubicBezTo>
                    <a:pt x="2666578" y="526176"/>
                    <a:pt x="2578006" y="614748"/>
                    <a:pt x="2578006" y="724008"/>
                  </a:cubicBezTo>
                  <a:cubicBezTo>
                    <a:pt x="2578006" y="833268"/>
                    <a:pt x="2666578" y="921840"/>
                    <a:pt x="2775838" y="921840"/>
                  </a:cubicBezTo>
                  <a:cubicBezTo>
                    <a:pt x="2885098" y="921840"/>
                    <a:pt x="2973670" y="833268"/>
                    <a:pt x="2973670" y="724008"/>
                  </a:cubicBezTo>
                  <a:cubicBezTo>
                    <a:pt x="2973670" y="614748"/>
                    <a:pt x="2885098" y="526176"/>
                    <a:pt x="2775838" y="526176"/>
                  </a:cubicBezTo>
                  <a:close/>
                  <a:moveTo>
                    <a:pt x="2153949" y="526176"/>
                  </a:moveTo>
                  <a:cubicBezTo>
                    <a:pt x="2044689" y="526176"/>
                    <a:pt x="1956117" y="614748"/>
                    <a:pt x="1956117" y="724008"/>
                  </a:cubicBezTo>
                  <a:cubicBezTo>
                    <a:pt x="1956117" y="833268"/>
                    <a:pt x="2044689" y="921840"/>
                    <a:pt x="2153949" y="921840"/>
                  </a:cubicBezTo>
                  <a:cubicBezTo>
                    <a:pt x="2263209" y="921840"/>
                    <a:pt x="2351781" y="833268"/>
                    <a:pt x="2351781" y="724008"/>
                  </a:cubicBezTo>
                  <a:cubicBezTo>
                    <a:pt x="2351781" y="614748"/>
                    <a:pt x="2263209" y="526176"/>
                    <a:pt x="2153949" y="526176"/>
                  </a:cubicBezTo>
                  <a:close/>
                  <a:moveTo>
                    <a:pt x="2464893" y="0"/>
                  </a:moveTo>
                  <a:cubicBezTo>
                    <a:pt x="3030837" y="0"/>
                    <a:pt x="3489626" y="458789"/>
                    <a:pt x="3489626" y="1024733"/>
                  </a:cubicBezTo>
                  <a:cubicBezTo>
                    <a:pt x="3489626" y="1442455"/>
                    <a:pt x="3239684" y="1801800"/>
                    <a:pt x="2880320" y="1959209"/>
                  </a:cubicBezTo>
                  <a:lnTo>
                    <a:pt x="2880320" y="2008571"/>
                  </a:lnTo>
                  <a:lnTo>
                    <a:pt x="3250857" y="2008571"/>
                  </a:lnTo>
                  <a:lnTo>
                    <a:pt x="3250857" y="2359970"/>
                  </a:lnTo>
                  <a:lnTo>
                    <a:pt x="3437294" y="2359970"/>
                  </a:lnTo>
                  <a:lnTo>
                    <a:pt x="3437294" y="2360694"/>
                  </a:lnTo>
                  <a:lnTo>
                    <a:pt x="3852060" y="2233461"/>
                  </a:lnTo>
                  <a:lnTo>
                    <a:pt x="3852060" y="3367858"/>
                  </a:lnTo>
                  <a:lnTo>
                    <a:pt x="3437294" y="3240624"/>
                  </a:lnTo>
                  <a:lnTo>
                    <a:pt x="3437294" y="3241349"/>
                  </a:lnTo>
                  <a:lnTo>
                    <a:pt x="3250857" y="3241349"/>
                  </a:lnTo>
                  <a:lnTo>
                    <a:pt x="3250857" y="3633063"/>
                  </a:lnTo>
                  <a:lnTo>
                    <a:pt x="298529" y="3633063"/>
                  </a:lnTo>
                  <a:lnTo>
                    <a:pt x="298529" y="2431730"/>
                  </a:lnTo>
                  <a:lnTo>
                    <a:pt x="0" y="2008571"/>
                  </a:lnTo>
                  <a:lnTo>
                    <a:pt x="298529" y="2008571"/>
                  </a:lnTo>
                  <a:lnTo>
                    <a:pt x="792088" y="2008571"/>
                  </a:lnTo>
                  <a:lnTo>
                    <a:pt x="792088" y="1796817"/>
                  </a:lnTo>
                  <a:cubicBezTo>
                    <a:pt x="587745" y="1700755"/>
                    <a:pt x="447370" y="1492642"/>
                    <a:pt x="447370" y="1251742"/>
                  </a:cubicBezTo>
                  <a:cubicBezTo>
                    <a:pt x="447370" y="916605"/>
                    <a:pt x="719053" y="644923"/>
                    <a:pt x="1054190" y="644923"/>
                  </a:cubicBezTo>
                  <a:cubicBezTo>
                    <a:pt x="1212753" y="644923"/>
                    <a:pt x="1357112" y="705740"/>
                    <a:pt x="1463939" y="806702"/>
                  </a:cubicBezTo>
                  <a:cubicBezTo>
                    <a:pt x="1563407" y="345444"/>
                    <a:pt x="1973809" y="0"/>
                    <a:pt x="2464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"/>
            <p:cNvSpPr/>
            <p:nvPr/>
          </p:nvSpPr>
          <p:spPr>
            <a:xfrm rot="9877425">
              <a:off x="10074870" y="2718046"/>
              <a:ext cx="349609" cy="421490"/>
            </a:xfrm>
            <a:custGeom>
              <a:avLst/>
              <a:gdLst/>
              <a:ahLst/>
              <a:cxnLst/>
              <a:rect l="l" t="t" r="r" b="b"/>
              <a:pathLst>
                <a:path w="3370953" h="4064034" extrusionOk="0">
                  <a:moveTo>
                    <a:pt x="307836" y="3226369"/>
                  </a:moveTo>
                  <a:lnTo>
                    <a:pt x="307836" y="2810144"/>
                  </a:lnTo>
                  <a:lnTo>
                    <a:pt x="1258549" y="2810144"/>
                  </a:lnTo>
                  <a:lnTo>
                    <a:pt x="1331954" y="2516524"/>
                  </a:lnTo>
                  <a:lnTo>
                    <a:pt x="1639161" y="2516524"/>
                  </a:lnTo>
                  <a:lnTo>
                    <a:pt x="1806826" y="1890788"/>
                  </a:lnTo>
                  <a:cubicBezTo>
                    <a:pt x="1709407" y="1836984"/>
                    <a:pt x="1651662" y="1730051"/>
                    <a:pt x="1660897" y="1618049"/>
                  </a:cubicBezTo>
                  <a:lnTo>
                    <a:pt x="497736" y="946498"/>
                  </a:lnTo>
                  <a:lnTo>
                    <a:pt x="415801" y="1252284"/>
                  </a:lnTo>
                  <a:cubicBezTo>
                    <a:pt x="388670" y="1353539"/>
                    <a:pt x="284592" y="1413628"/>
                    <a:pt x="183338" y="1386497"/>
                  </a:cubicBezTo>
                  <a:lnTo>
                    <a:pt x="0" y="1337372"/>
                  </a:lnTo>
                  <a:lnTo>
                    <a:pt x="358348" y="0"/>
                  </a:lnTo>
                  <a:lnTo>
                    <a:pt x="541685" y="49125"/>
                  </a:lnTo>
                  <a:cubicBezTo>
                    <a:pt x="642940" y="76256"/>
                    <a:pt x="703029" y="180334"/>
                    <a:pt x="675898" y="281588"/>
                  </a:cubicBezTo>
                  <a:lnTo>
                    <a:pt x="574914" y="658466"/>
                  </a:lnTo>
                  <a:lnTo>
                    <a:pt x="1826395" y="1381009"/>
                  </a:lnTo>
                  <a:cubicBezTo>
                    <a:pt x="1885142" y="1352063"/>
                    <a:pt x="1954182" y="1344264"/>
                    <a:pt x="2022379" y="1362537"/>
                  </a:cubicBezTo>
                  <a:cubicBezTo>
                    <a:pt x="2176035" y="1403709"/>
                    <a:pt x="2267221" y="1561647"/>
                    <a:pt x="2226049" y="1715303"/>
                  </a:cubicBezTo>
                  <a:cubicBezTo>
                    <a:pt x="2207347" y="1785100"/>
                    <a:pt x="2164552" y="1842007"/>
                    <a:pt x="2108323" y="1878457"/>
                  </a:cubicBezTo>
                  <a:lnTo>
                    <a:pt x="1937353" y="2516524"/>
                  </a:lnTo>
                  <a:lnTo>
                    <a:pt x="2236046" y="2516524"/>
                  </a:lnTo>
                  <a:lnTo>
                    <a:pt x="2309451" y="2810144"/>
                  </a:lnTo>
                  <a:lnTo>
                    <a:pt x="2828116" y="2810144"/>
                  </a:lnTo>
                  <a:lnTo>
                    <a:pt x="2828116" y="2930119"/>
                  </a:lnTo>
                  <a:lnTo>
                    <a:pt x="2945247" y="2930119"/>
                  </a:lnTo>
                  <a:lnTo>
                    <a:pt x="3109201" y="2856867"/>
                  </a:lnTo>
                  <a:cubicBezTo>
                    <a:pt x="3112004" y="2849082"/>
                    <a:pt x="3119624" y="2844415"/>
                    <a:pt x="3128335" y="2844415"/>
                  </a:cubicBezTo>
                  <a:lnTo>
                    <a:pt x="3223771" y="2844415"/>
                  </a:lnTo>
                  <a:cubicBezTo>
                    <a:pt x="3236949" y="2844415"/>
                    <a:pt x="3247631" y="2855097"/>
                    <a:pt x="3247631" y="2868275"/>
                  </a:cubicBezTo>
                  <a:lnTo>
                    <a:pt x="3247631" y="3606750"/>
                  </a:lnTo>
                  <a:cubicBezTo>
                    <a:pt x="3247631" y="3619928"/>
                    <a:pt x="3236949" y="3630610"/>
                    <a:pt x="3223771" y="3630610"/>
                  </a:cubicBezTo>
                  <a:lnTo>
                    <a:pt x="3128335" y="3630610"/>
                  </a:lnTo>
                  <a:cubicBezTo>
                    <a:pt x="3120852" y="3630610"/>
                    <a:pt x="3114174" y="3627166"/>
                    <a:pt x="3110472" y="3621230"/>
                  </a:cubicBezTo>
                  <a:lnTo>
                    <a:pt x="3110472" y="3624351"/>
                  </a:lnTo>
                  <a:lnTo>
                    <a:pt x="2954172" y="3554518"/>
                  </a:lnTo>
                  <a:lnTo>
                    <a:pt x="2954172" y="3558788"/>
                  </a:lnTo>
                  <a:lnTo>
                    <a:pt x="2828116" y="3558788"/>
                  </a:lnTo>
                  <a:lnTo>
                    <a:pt x="2828116" y="3630610"/>
                  </a:lnTo>
                  <a:lnTo>
                    <a:pt x="2038337" y="3226369"/>
                  </a:lnTo>
                  <a:close/>
                  <a:moveTo>
                    <a:pt x="77048" y="4064034"/>
                  </a:moveTo>
                  <a:lnTo>
                    <a:pt x="77048" y="3342578"/>
                  </a:lnTo>
                  <a:lnTo>
                    <a:pt x="2050947" y="3342578"/>
                  </a:lnTo>
                  <a:lnTo>
                    <a:pt x="3370953" y="4058524"/>
                  </a:lnTo>
                  <a:lnTo>
                    <a:pt x="3370953" y="40640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"/>
            <p:cNvSpPr/>
            <p:nvPr/>
          </p:nvSpPr>
          <p:spPr>
            <a:xfrm rot="3615307">
              <a:off x="8508590" y="4424020"/>
              <a:ext cx="160572" cy="474103"/>
            </a:xfrm>
            <a:custGeom>
              <a:avLst/>
              <a:gdLst/>
              <a:ahLst/>
              <a:cxnLst/>
              <a:rect l="l" t="t" r="r" b="b"/>
              <a:pathLst>
                <a:path w="1327763" h="3920353" extrusionOk="0">
                  <a:moveTo>
                    <a:pt x="483881" y="2840232"/>
                  </a:moveTo>
                  <a:lnTo>
                    <a:pt x="843881" y="2840232"/>
                  </a:lnTo>
                  <a:lnTo>
                    <a:pt x="843881" y="3920353"/>
                  </a:lnTo>
                  <a:lnTo>
                    <a:pt x="483881" y="3920353"/>
                  </a:lnTo>
                  <a:close/>
                  <a:moveTo>
                    <a:pt x="757697" y="168239"/>
                  </a:moveTo>
                  <a:lnTo>
                    <a:pt x="757697" y="384263"/>
                  </a:lnTo>
                  <a:lnTo>
                    <a:pt x="930062" y="384263"/>
                  </a:lnTo>
                  <a:lnTo>
                    <a:pt x="930062" y="168239"/>
                  </a:lnTo>
                  <a:close/>
                  <a:moveTo>
                    <a:pt x="432932" y="168239"/>
                  </a:moveTo>
                  <a:lnTo>
                    <a:pt x="432932" y="384263"/>
                  </a:lnTo>
                  <a:lnTo>
                    <a:pt x="605297" y="384263"/>
                  </a:lnTo>
                  <a:lnTo>
                    <a:pt x="605297" y="168239"/>
                  </a:lnTo>
                  <a:close/>
                  <a:moveTo>
                    <a:pt x="168643" y="0"/>
                  </a:moveTo>
                  <a:lnTo>
                    <a:pt x="1159119" y="0"/>
                  </a:lnTo>
                  <a:lnTo>
                    <a:pt x="1159119" y="539093"/>
                  </a:lnTo>
                  <a:lnTo>
                    <a:pt x="1327763" y="539093"/>
                  </a:lnTo>
                  <a:lnTo>
                    <a:pt x="1327763" y="2245406"/>
                  </a:lnTo>
                  <a:lnTo>
                    <a:pt x="1318300" y="2245406"/>
                  </a:lnTo>
                  <a:lnTo>
                    <a:pt x="1127664" y="2719000"/>
                  </a:lnTo>
                  <a:lnTo>
                    <a:pt x="200100" y="2719000"/>
                  </a:lnTo>
                  <a:lnTo>
                    <a:pt x="9464" y="2245406"/>
                  </a:lnTo>
                  <a:lnTo>
                    <a:pt x="0" y="2245406"/>
                  </a:lnTo>
                  <a:lnTo>
                    <a:pt x="0" y="539093"/>
                  </a:lnTo>
                  <a:lnTo>
                    <a:pt x="168643" y="5390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8045579" y="3848133"/>
              <a:ext cx="327636" cy="258329"/>
            </a:xfrm>
            <a:custGeom>
              <a:avLst/>
              <a:gdLst/>
              <a:ahLst/>
              <a:cxnLst/>
              <a:rect l="l" t="t" r="r" b="b"/>
              <a:pathLst>
                <a:path w="3744416" h="2952328" extrusionOk="0">
                  <a:moveTo>
                    <a:pt x="184806" y="576064"/>
                  </a:moveTo>
                  <a:lnTo>
                    <a:pt x="895314" y="576064"/>
                  </a:lnTo>
                  <a:cubicBezTo>
                    <a:pt x="997380" y="576064"/>
                    <a:pt x="1080120" y="658804"/>
                    <a:pt x="1080120" y="760870"/>
                  </a:cubicBezTo>
                  <a:lnTo>
                    <a:pt x="1080120" y="792088"/>
                  </a:lnTo>
                  <a:lnTo>
                    <a:pt x="3312368" y="792088"/>
                  </a:lnTo>
                  <a:lnTo>
                    <a:pt x="3312368" y="2952328"/>
                  </a:lnTo>
                  <a:lnTo>
                    <a:pt x="0" y="2952328"/>
                  </a:lnTo>
                  <a:lnTo>
                    <a:pt x="0" y="1072569"/>
                  </a:lnTo>
                  <a:lnTo>
                    <a:pt x="0" y="792088"/>
                  </a:lnTo>
                  <a:lnTo>
                    <a:pt x="0" y="760870"/>
                  </a:lnTo>
                  <a:cubicBezTo>
                    <a:pt x="0" y="658804"/>
                    <a:pt x="82740" y="576064"/>
                    <a:pt x="184806" y="576064"/>
                  </a:cubicBezTo>
                  <a:close/>
                  <a:moveTo>
                    <a:pt x="616854" y="0"/>
                  </a:moveTo>
                  <a:lnTo>
                    <a:pt x="1327362" y="0"/>
                  </a:lnTo>
                  <a:cubicBezTo>
                    <a:pt x="1429428" y="0"/>
                    <a:pt x="1512168" y="82740"/>
                    <a:pt x="1512168" y="184806"/>
                  </a:cubicBezTo>
                  <a:lnTo>
                    <a:pt x="1512168" y="216024"/>
                  </a:lnTo>
                  <a:lnTo>
                    <a:pt x="3744416" y="216024"/>
                  </a:lnTo>
                  <a:lnTo>
                    <a:pt x="3744416" y="2376264"/>
                  </a:lnTo>
                  <a:lnTo>
                    <a:pt x="3464768" y="2376264"/>
                  </a:lnTo>
                  <a:lnTo>
                    <a:pt x="3464768" y="648072"/>
                  </a:lnTo>
                  <a:lnTo>
                    <a:pt x="1232520" y="648072"/>
                  </a:lnTo>
                  <a:lnTo>
                    <a:pt x="1232520" y="616854"/>
                  </a:lnTo>
                  <a:cubicBezTo>
                    <a:pt x="1232520" y="514788"/>
                    <a:pt x="1149780" y="432048"/>
                    <a:pt x="1047714" y="432048"/>
                  </a:cubicBezTo>
                  <a:lnTo>
                    <a:pt x="432048" y="432048"/>
                  </a:lnTo>
                  <a:lnTo>
                    <a:pt x="432048" y="216024"/>
                  </a:lnTo>
                  <a:lnTo>
                    <a:pt x="432048" y="184806"/>
                  </a:lnTo>
                  <a:cubicBezTo>
                    <a:pt x="432048" y="82740"/>
                    <a:pt x="514788" y="0"/>
                    <a:pt x="616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9003511" y="4923426"/>
              <a:ext cx="305910" cy="332570"/>
            </a:xfrm>
            <a:custGeom>
              <a:avLst/>
              <a:gdLst/>
              <a:ahLst/>
              <a:cxnLst/>
              <a:rect l="l" t="t" r="r" b="b"/>
              <a:pathLst>
                <a:path w="3708000" h="4031150" extrusionOk="0">
                  <a:moveTo>
                    <a:pt x="2226025" y="2078010"/>
                  </a:moveTo>
                  <a:lnTo>
                    <a:pt x="1976753" y="2339372"/>
                  </a:lnTo>
                  <a:lnTo>
                    <a:pt x="1976910" y="2339581"/>
                  </a:lnTo>
                  <a:lnTo>
                    <a:pt x="1976204" y="2339948"/>
                  </a:lnTo>
                  <a:lnTo>
                    <a:pt x="1975656" y="2340523"/>
                  </a:lnTo>
                  <a:lnTo>
                    <a:pt x="1975499" y="2340314"/>
                  </a:lnTo>
                  <a:lnTo>
                    <a:pt x="1688579" y="2489240"/>
                  </a:lnTo>
                  <a:cubicBezTo>
                    <a:pt x="1740712" y="2519877"/>
                    <a:pt x="1801557" y="2536438"/>
                    <a:pt x="1866270" y="2536438"/>
                  </a:cubicBezTo>
                  <a:cubicBezTo>
                    <a:pt x="2071258" y="2536438"/>
                    <a:pt x="2237434" y="2370262"/>
                    <a:pt x="2237434" y="2165274"/>
                  </a:cubicBezTo>
                  <a:cubicBezTo>
                    <a:pt x="2237434" y="2135129"/>
                    <a:pt x="2233840" y="2105822"/>
                    <a:pt x="2226025" y="2078010"/>
                  </a:cubicBezTo>
                  <a:close/>
                  <a:moveTo>
                    <a:pt x="1866270" y="1794110"/>
                  </a:moveTo>
                  <a:cubicBezTo>
                    <a:pt x="1661282" y="1794110"/>
                    <a:pt x="1495106" y="1960286"/>
                    <a:pt x="1495106" y="2165274"/>
                  </a:cubicBezTo>
                  <a:cubicBezTo>
                    <a:pt x="1495106" y="2194876"/>
                    <a:pt x="1498572" y="2223668"/>
                    <a:pt x="1506052" y="2251046"/>
                  </a:cubicBezTo>
                  <a:lnTo>
                    <a:pt x="1731247" y="2014929"/>
                  </a:lnTo>
                  <a:lnTo>
                    <a:pt x="1731090" y="2014720"/>
                  </a:lnTo>
                  <a:lnTo>
                    <a:pt x="1731796" y="2014353"/>
                  </a:lnTo>
                  <a:lnTo>
                    <a:pt x="1732344" y="2013778"/>
                  </a:lnTo>
                  <a:lnTo>
                    <a:pt x="1732501" y="2013987"/>
                  </a:lnTo>
                  <a:lnTo>
                    <a:pt x="2054335" y="1846939"/>
                  </a:lnTo>
                  <a:cubicBezTo>
                    <a:pt x="1999773" y="1812909"/>
                    <a:pt x="1935217" y="1794110"/>
                    <a:pt x="1866270" y="1794110"/>
                  </a:cubicBezTo>
                  <a:close/>
                  <a:moveTo>
                    <a:pt x="1866270" y="1281021"/>
                  </a:moveTo>
                  <a:lnTo>
                    <a:pt x="1995916" y="1728077"/>
                  </a:lnTo>
                  <a:cubicBezTo>
                    <a:pt x="2049420" y="1742880"/>
                    <a:pt x="2098387" y="1768442"/>
                    <a:pt x="2141027" y="1801941"/>
                  </a:cubicBezTo>
                  <a:lnTo>
                    <a:pt x="2830781" y="1443923"/>
                  </a:lnTo>
                  <a:lnTo>
                    <a:pt x="2293677" y="2007077"/>
                  </a:lnTo>
                  <a:lnTo>
                    <a:pt x="2302169" y="2036187"/>
                  </a:lnTo>
                  <a:lnTo>
                    <a:pt x="2755181" y="2167560"/>
                  </a:lnTo>
                  <a:lnTo>
                    <a:pt x="2301207" y="2299213"/>
                  </a:lnTo>
                  <a:cubicBezTo>
                    <a:pt x="2288949" y="2340747"/>
                    <a:pt x="2270868" y="2379745"/>
                    <a:pt x="2246307" y="2414255"/>
                  </a:cubicBezTo>
                  <a:lnTo>
                    <a:pt x="2368615" y="2636476"/>
                  </a:lnTo>
                  <a:lnTo>
                    <a:pt x="2152396" y="2517472"/>
                  </a:lnTo>
                  <a:cubicBezTo>
                    <a:pt x="2112986" y="2553805"/>
                    <a:pt x="2065424" y="2580505"/>
                    <a:pt x="2013636" y="2598144"/>
                  </a:cubicBezTo>
                  <a:lnTo>
                    <a:pt x="1875846" y="3073280"/>
                  </a:lnTo>
                  <a:lnTo>
                    <a:pt x="1739624" y="2603548"/>
                  </a:lnTo>
                  <a:cubicBezTo>
                    <a:pt x="1688445" y="2589723"/>
                    <a:pt x="1641302" y="2566161"/>
                    <a:pt x="1599709" y="2535368"/>
                  </a:cubicBezTo>
                  <a:lnTo>
                    <a:pt x="877219" y="2910378"/>
                  </a:lnTo>
                  <a:lnTo>
                    <a:pt x="1438400" y="2321979"/>
                  </a:lnTo>
                  <a:lnTo>
                    <a:pt x="1437655" y="2319411"/>
                  </a:lnTo>
                  <a:lnTo>
                    <a:pt x="963153" y="2181805"/>
                  </a:lnTo>
                  <a:lnTo>
                    <a:pt x="1425898" y="2047609"/>
                  </a:lnTo>
                  <a:cubicBezTo>
                    <a:pt x="1440318" y="1991458"/>
                    <a:pt x="1465316" y="1939627"/>
                    <a:pt x="1501635" y="1896529"/>
                  </a:cubicBezTo>
                  <a:lnTo>
                    <a:pt x="1375628" y="1667588"/>
                  </a:lnTo>
                  <a:lnTo>
                    <a:pt x="1605635" y="1794181"/>
                  </a:lnTo>
                  <a:cubicBezTo>
                    <a:pt x="1643852" y="1764149"/>
                    <a:pt x="1688437" y="1742763"/>
                    <a:pt x="1736328" y="1729097"/>
                  </a:cubicBezTo>
                  <a:close/>
                  <a:moveTo>
                    <a:pt x="1801446" y="873772"/>
                  </a:moveTo>
                  <a:cubicBezTo>
                    <a:pt x="1122607" y="899096"/>
                    <a:pt x="577020" y="1443990"/>
                    <a:pt x="550657" y="2122563"/>
                  </a:cubicBezTo>
                  <a:lnTo>
                    <a:pt x="754935" y="2181804"/>
                  </a:lnTo>
                  <a:lnTo>
                    <a:pt x="551187" y="2240891"/>
                  </a:lnTo>
                  <a:cubicBezTo>
                    <a:pt x="582476" y="2925954"/>
                    <a:pt x="1143118" y="3472541"/>
                    <a:pt x="1833783" y="3482192"/>
                  </a:cubicBezTo>
                  <a:lnTo>
                    <a:pt x="1883029" y="3312376"/>
                  </a:lnTo>
                  <a:lnTo>
                    <a:pt x="1931451" y="3479348"/>
                  </a:lnTo>
                  <a:cubicBezTo>
                    <a:pt x="2602724" y="3441618"/>
                    <a:pt x="3137685" y="2895457"/>
                    <a:pt x="3157888" y="2219621"/>
                  </a:cubicBezTo>
                  <a:lnTo>
                    <a:pt x="2970483" y="2165273"/>
                  </a:lnTo>
                  <a:lnTo>
                    <a:pt x="3156785" y="2111246"/>
                  </a:lnTo>
                  <a:cubicBezTo>
                    <a:pt x="3124894" y="1437932"/>
                    <a:pt x="2581609" y="898954"/>
                    <a:pt x="1906553" y="873772"/>
                  </a:cubicBezTo>
                  <a:lnTo>
                    <a:pt x="1853999" y="1054992"/>
                  </a:lnTo>
                  <a:close/>
                  <a:moveTo>
                    <a:pt x="1842112" y="204015"/>
                  </a:moveTo>
                  <a:cubicBezTo>
                    <a:pt x="1750186" y="208331"/>
                    <a:pt x="1671595" y="261235"/>
                    <a:pt x="1631665" y="337724"/>
                  </a:cubicBezTo>
                  <a:cubicBezTo>
                    <a:pt x="1704451" y="327639"/>
                    <a:pt x="1778701" y="323150"/>
                    <a:pt x="1854000" y="323150"/>
                  </a:cubicBezTo>
                  <a:cubicBezTo>
                    <a:pt x="1929687" y="323150"/>
                    <a:pt x="2004315" y="327685"/>
                    <a:pt x="2077458" y="337895"/>
                  </a:cubicBezTo>
                  <a:cubicBezTo>
                    <a:pt x="2032849" y="253989"/>
                    <a:pt x="1942703" y="199292"/>
                    <a:pt x="1842112" y="204015"/>
                  </a:cubicBezTo>
                  <a:close/>
                  <a:moveTo>
                    <a:pt x="1832557" y="511"/>
                  </a:moveTo>
                  <a:cubicBezTo>
                    <a:pt x="2064724" y="-10390"/>
                    <a:pt x="2266043" y="154192"/>
                    <a:pt x="2302551" y="380077"/>
                  </a:cubicBezTo>
                  <a:cubicBezTo>
                    <a:pt x="3110034" y="578670"/>
                    <a:pt x="3708000" y="1308079"/>
                    <a:pt x="3708000" y="2177150"/>
                  </a:cubicBezTo>
                  <a:cubicBezTo>
                    <a:pt x="3708000" y="3201086"/>
                    <a:pt x="2877936" y="4031150"/>
                    <a:pt x="1854000" y="4031150"/>
                  </a:cubicBezTo>
                  <a:cubicBezTo>
                    <a:pt x="830064" y="4031150"/>
                    <a:pt x="0" y="3201086"/>
                    <a:pt x="0" y="2177150"/>
                  </a:cubicBezTo>
                  <a:cubicBezTo>
                    <a:pt x="0" y="1308490"/>
                    <a:pt x="597400" y="579361"/>
                    <a:pt x="1404307" y="380371"/>
                  </a:cubicBezTo>
                  <a:cubicBezTo>
                    <a:pt x="1438620" y="172028"/>
                    <a:pt x="1614858" y="10733"/>
                    <a:pt x="1832557" y="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9848127" y="4821478"/>
              <a:ext cx="258344" cy="332655"/>
            </a:xfrm>
            <a:custGeom>
              <a:avLst/>
              <a:gdLst/>
              <a:ahLst/>
              <a:cxnLst/>
              <a:rect l="l" t="t" r="r" b="b"/>
              <a:pathLst>
                <a:path w="3039346" h="3913585" extrusionOk="0">
                  <a:moveTo>
                    <a:pt x="1527178" y="2618567"/>
                  </a:moveTo>
                  <a:cubicBezTo>
                    <a:pt x="1429201" y="2618567"/>
                    <a:pt x="1349775" y="2697993"/>
                    <a:pt x="1349775" y="2795971"/>
                  </a:cubicBezTo>
                  <a:cubicBezTo>
                    <a:pt x="1349775" y="2861110"/>
                    <a:pt x="1384883" y="2918050"/>
                    <a:pt x="1437574" y="2948279"/>
                  </a:cubicBezTo>
                  <a:lnTo>
                    <a:pt x="1275150" y="3311239"/>
                  </a:lnTo>
                  <a:lnTo>
                    <a:pt x="1779206" y="3311239"/>
                  </a:lnTo>
                  <a:lnTo>
                    <a:pt x="1616782" y="2948279"/>
                  </a:lnTo>
                  <a:cubicBezTo>
                    <a:pt x="1669475" y="2918050"/>
                    <a:pt x="1704582" y="2861110"/>
                    <a:pt x="1704582" y="2795971"/>
                  </a:cubicBezTo>
                  <a:cubicBezTo>
                    <a:pt x="1704582" y="2697993"/>
                    <a:pt x="1625156" y="2618567"/>
                    <a:pt x="1527178" y="2618567"/>
                  </a:cubicBezTo>
                  <a:close/>
                  <a:moveTo>
                    <a:pt x="1527178" y="0"/>
                  </a:moveTo>
                  <a:cubicBezTo>
                    <a:pt x="2026975" y="0"/>
                    <a:pt x="2435288" y="391686"/>
                    <a:pt x="2460697" y="884907"/>
                  </a:cubicBezTo>
                  <a:lnTo>
                    <a:pt x="2463282" y="884907"/>
                  </a:lnTo>
                  <a:lnTo>
                    <a:pt x="2463282" y="936104"/>
                  </a:lnTo>
                  <a:lnTo>
                    <a:pt x="2463282" y="1656184"/>
                  </a:lnTo>
                  <a:lnTo>
                    <a:pt x="2067282" y="1656184"/>
                  </a:lnTo>
                  <a:lnTo>
                    <a:pt x="2067282" y="1427425"/>
                  </a:lnTo>
                  <a:lnTo>
                    <a:pt x="2310132" y="1427584"/>
                  </a:lnTo>
                  <a:cubicBezTo>
                    <a:pt x="2310132" y="1320268"/>
                    <a:pt x="2206785" y="1230216"/>
                    <a:pt x="2067282" y="1206340"/>
                  </a:cubicBezTo>
                  <a:lnTo>
                    <a:pt x="2067282" y="936104"/>
                  </a:lnTo>
                  <a:lnTo>
                    <a:pt x="2066786" y="936104"/>
                  </a:lnTo>
                  <a:cubicBezTo>
                    <a:pt x="2066786" y="638087"/>
                    <a:pt x="1825195" y="396496"/>
                    <a:pt x="1527178" y="396496"/>
                  </a:cubicBezTo>
                  <a:cubicBezTo>
                    <a:pt x="1229161" y="396496"/>
                    <a:pt x="987570" y="638087"/>
                    <a:pt x="987570" y="936104"/>
                  </a:cubicBezTo>
                  <a:lnTo>
                    <a:pt x="987074" y="936104"/>
                  </a:lnTo>
                  <a:lnTo>
                    <a:pt x="987074" y="1872209"/>
                  </a:lnTo>
                  <a:lnTo>
                    <a:pt x="2699110" y="1872209"/>
                  </a:lnTo>
                  <a:cubicBezTo>
                    <a:pt x="2887017" y="1872209"/>
                    <a:pt x="3039346" y="2024538"/>
                    <a:pt x="3039346" y="2212445"/>
                  </a:cubicBezTo>
                  <a:lnTo>
                    <a:pt x="3039346" y="3573349"/>
                  </a:lnTo>
                  <a:cubicBezTo>
                    <a:pt x="3039346" y="3761256"/>
                    <a:pt x="2887017" y="3913585"/>
                    <a:pt x="2699110" y="3913585"/>
                  </a:cubicBezTo>
                  <a:lnTo>
                    <a:pt x="340236" y="3913585"/>
                  </a:lnTo>
                  <a:cubicBezTo>
                    <a:pt x="152329" y="3913585"/>
                    <a:pt x="0" y="3761256"/>
                    <a:pt x="0" y="3573349"/>
                  </a:cubicBezTo>
                  <a:lnTo>
                    <a:pt x="0" y="2212445"/>
                  </a:lnTo>
                  <a:cubicBezTo>
                    <a:pt x="0" y="2024538"/>
                    <a:pt x="152329" y="1872209"/>
                    <a:pt x="340236" y="1872209"/>
                  </a:cubicBezTo>
                  <a:lnTo>
                    <a:pt x="591074" y="1872209"/>
                  </a:lnTo>
                  <a:lnTo>
                    <a:pt x="591074" y="936104"/>
                  </a:lnTo>
                  <a:cubicBezTo>
                    <a:pt x="591074" y="419108"/>
                    <a:pt x="1010182" y="0"/>
                    <a:pt x="1527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10547386" y="3842640"/>
              <a:ext cx="306934" cy="306900"/>
            </a:xfrm>
            <a:custGeom>
              <a:avLst/>
              <a:gdLst/>
              <a:ahLst/>
              <a:cxnLst/>
              <a:rect l="l" t="t" r="r" b="b"/>
              <a:pathLst>
                <a:path w="3960440" h="3960000" extrusionOk="0">
                  <a:moveTo>
                    <a:pt x="2117745" y="2289258"/>
                  </a:moveTo>
                  <a:cubicBezTo>
                    <a:pt x="2253931" y="2373161"/>
                    <a:pt x="2290104" y="2397532"/>
                    <a:pt x="2392952" y="2510010"/>
                  </a:cubicBezTo>
                  <a:cubicBezTo>
                    <a:pt x="2551302" y="2699530"/>
                    <a:pt x="2456894" y="2911213"/>
                    <a:pt x="2285214" y="2987744"/>
                  </a:cubicBezTo>
                  <a:cubicBezTo>
                    <a:pt x="2046443" y="3084914"/>
                    <a:pt x="1864058" y="3073352"/>
                    <a:pt x="1634211" y="2962065"/>
                  </a:cubicBezTo>
                  <a:cubicBezTo>
                    <a:pt x="1390134" y="2803501"/>
                    <a:pt x="1391670" y="2463226"/>
                    <a:pt x="1703848" y="2355742"/>
                  </a:cubicBezTo>
                  <a:cubicBezTo>
                    <a:pt x="1867216" y="2309770"/>
                    <a:pt x="1932946" y="2304275"/>
                    <a:pt x="2117745" y="2289258"/>
                  </a:cubicBezTo>
                  <a:close/>
                  <a:moveTo>
                    <a:pt x="1895201" y="880902"/>
                  </a:moveTo>
                  <a:cubicBezTo>
                    <a:pt x="2049819" y="878570"/>
                    <a:pt x="2210983" y="1023567"/>
                    <a:pt x="2276065" y="1236504"/>
                  </a:cubicBezTo>
                  <a:cubicBezTo>
                    <a:pt x="2350446" y="1479859"/>
                    <a:pt x="2271166" y="1719799"/>
                    <a:pt x="2098990" y="1772423"/>
                  </a:cubicBezTo>
                  <a:cubicBezTo>
                    <a:pt x="1926813" y="1825048"/>
                    <a:pt x="1726940" y="1670429"/>
                    <a:pt x="1652559" y="1427074"/>
                  </a:cubicBezTo>
                  <a:cubicBezTo>
                    <a:pt x="1578180" y="1183717"/>
                    <a:pt x="1657458" y="943778"/>
                    <a:pt x="1829635" y="891153"/>
                  </a:cubicBezTo>
                  <a:close/>
                  <a:moveTo>
                    <a:pt x="2577034" y="759541"/>
                  </a:moveTo>
                  <a:lnTo>
                    <a:pt x="1972441" y="767241"/>
                  </a:lnTo>
                  <a:cubicBezTo>
                    <a:pt x="1929619" y="768623"/>
                    <a:pt x="1886068" y="773785"/>
                    <a:pt x="1842289" y="783004"/>
                  </a:cubicBezTo>
                  <a:cubicBezTo>
                    <a:pt x="1492048" y="856758"/>
                    <a:pt x="1259862" y="1162246"/>
                    <a:pt x="1323686" y="1465331"/>
                  </a:cubicBezTo>
                  <a:cubicBezTo>
                    <a:pt x="1380617" y="1735681"/>
                    <a:pt x="1653838" y="1912801"/>
                    <a:pt x="1960688" y="1894227"/>
                  </a:cubicBezTo>
                  <a:lnTo>
                    <a:pt x="1954787" y="1896039"/>
                  </a:lnTo>
                  <a:cubicBezTo>
                    <a:pt x="1858317" y="2000800"/>
                    <a:pt x="1978682" y="2148499"/>
                    <a:pt x="2028445" y="2210716"/>
                  </a:cubicBezTo>
                  <a:lnTo>
                    <a:pt x="1914361" y="2213518"/>
                  </a:lnTo>
                  <a:cubicBezTo>
                    <a:pt x="1373805" y="2249742"/>
                    <a:pt x="1143478" y="2466102"/>
                    <a:pt x="1177422" y="2809298"/>
                  </a:cubicBezTo>
                  <a:cubicBezTo>
                    <a:pt x="1211366" y="3152493"/>
                    <a:pt x="1741992" y="3244646"/>
                    <a:pt x="2060873" y="3229704"/>
                  </a:cubicBezTo>
                  <a:cubicBezTo>
                    <a:pt x="2379755" y="3214763"/>
                    <a:pt x="2698110" y="2930571"/>
                    <a:pt x="2719230" y="2648210"/>
                  </a:cubicBezTo>
                  <a:cubicBezTo>
                    <a:pt x="2699867" y="2070575"/>
                    <a:pt x="2052418" y="2112562"/>
                    <a:pt x="2282832" y="1799863"/>
                  </a:cubicBezTo>
                  <a:cubicBezTo>
                    <a:pt x="2510843" y="1673695"/>
                    <a:pt x="2641919" y="1435236"/>
                    <a:pt x="2592014" y="1198247"/>
                  </a:cubicBezTo>
                  <a:cubicBezTo>
                    <a:pt x="2566015" y="1074781"/>
                    <a:pt x="2494906" y="970760"/>
                    <a:pt x="2395028" y="897200"/>
                  </a:cubicBezTo>
                  <a:lnTo>
                    <a:pt x="2564389" y="891152"/>
                  </a:lnTo>
                  <a:cubicBezTo>
                    <a:pt x="2644558" y="859402"/>
                    <a:pt x="2739013" y="796695"/>
                    <a:pt x="2769176" y="767327"/>
                  </a:cubicBezTo>
                  <a:cubicBezTo>
                    <a:pt x="2755484" y="761968"/>
                    <a:pt x="2680847" y="759625"/>
                    <a:pt x="2577034" y="759541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10401733" y="3025716"/>
              <a:ext cx="253982" cy="373001"/>
            </a:xfrm>
            <a:custGeom>
              <a:avLst/>
              <a:gdLst/>
              <a:ahLst/>
              <a:cxnLst/>
              <a:rect l="l" t="t" r="r" b="b"/>
              <a:pathLst>
                <a:path w="2745756" h="4032448" extrusionOk="0">
                  <a:moveTo>
                    <a:pt x="1622229" y="1008112"/>
                  </a:moveTo>
                  <a:lnTo>
                    <a:pt x="2371247" y="1008112"/>
                  </a:lnTo>
                  <a:lnTo>
                    <a:pt x="2371247" y="3081405"/>
                  </a:lnTo>
                  <a:lnTo>
                    <a:pt x="2745756" y="3081405"/>
                  </a:lnTo>
                  <a:lnTo>
                    <a:pt x="1996738" y="4032448"/>
                  </a:lnTo>
                  <a:lnTo>
                    <a:pt x="1247720" y="3081405"/>
                  </a:lnTo>
                  <a:lnTo>
                    <a:pt x="1622229" y="3081405"/>
                  </a:lnTo>
                  <a:close/>
                  <a:moveTo>
                    <a:pt x="749018" y="0"/>
                  </a:moveTo>
                  <a:lnTo>
                    <a:pt x="1498036" y="951043"/>
                  </a:lnTo>
                  <a:lnTo>
                    <a:pt x="1123527" y="951043"/>
                  </a:lnTo>
                  <a:lnTo>
                    <a:pt x="1123527" y="3024336"/>
                  </a:lnTo>
                  <a:lnTo>
                    <a:pt x="374509" y="3024336"/>
                  </a:lnTo>
                  <a:lnTo>
                    <a:pt x="374509" y="951043"/>
                  </a:lnTo>
                  <a:lnTo>
                    <a:pt x="0" y="9510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9438297" y="5013963"/>
              <a:ext cx="298098" cy="207712"/>
            </a:xfrm>
            <a:custGeom>
              <a:avLst/>
              <a:gdLst/>
              <a:ahLst/>
              <a:cxnLst/>
              <a:rect l="l" t="t" r="r" b="b"/>
              <a:pathLst>
                <a:path w="3974643" h="2769493" extrusionOk="0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 rot="698018">
              <a:off x="10106952" y="4569842"/>
              <a:ext cx="337621" cy="342658"/>
            </a:xfrm>
            <a:custGeom>
              <a:avLst/>
              <a:gdLst/>
              <a:ahLst/>
              <a:cxnLst/>
              <a:rect l="l" t="t" r="r" b="b"/>
              <a:pathLst>
                <a:path w="3890413" h="3948462" extrusionOk="0">
                  <a:moveTo>
                    <a:pt x="1853384" y="1371624"/>
                  </a:moveTo>
                  <a:lnTo>
                    <a:pt x="1768767" y="1390324"/>
                  </a:lnTo>
                  <a:cubicBezTo>
                    <a:pt x="1579409" y="1463487"/>
                    <a:pt x="1490873" y="1833773"/>
                    <a:pt x="1517577" y="2042010"/>
                  </a:cubicBezTo>
                  <a:cubicBezTo>
                    <a:pt x="1544281" y="2250247"/>
                    <a:pt x="1644086" y="2624290"/>
                    <a:pt x="1928990" y="2639747"/>
                  </a:cubicBezTo>
                  <a:cubicBezTo>
                    <a:pt x="2177093" y="2653207"/>
                    <a:pt x="2337423" y="2363017"/>
                    <a:pt x="2318674" y="2006358"/>
                  </a:cubicBezTo>
                  <a:cubicBezTo>
                    <a:pt x="2310210" y="1948950"/>
                    <a:pt x="2301678" y="1891436"/>
                    <a:pt x="2293344" y="1834228"/>
                  </a:cubicBezTo>
                  <a:cubicBezTo>
                    <a:pt x="2229725" y="1555945"/>
                    <a:pt x="2050691" y="1359067"/>
                    <a:pt x="1853384" y="1371624"/>
                  </a:cubicBezTo>
                  <a:close/>
                  <a:moveTo>
                    <a:pt x="1594841" y="45653"/>
                  </a:moveTo>
                  <a:cubicBezTo>
                    <a:pt x="2527821" y="-128041"/>
                    <a:pt x="3626282" y="158796"/>
                    <a:pt x="3869632" y="1517323"/>
                  </a:cubicBezTo>
                  <a:cubicBezTo>
                    <a:pt x="3939308" y="2058696"/>
                    <a:pt x="3820785" y="2251376"/>
                    <a:pt x="3706266" y="2457195"/>
                  </a:cubicBezTo>
                  <a:cubicBezTo>
                    <a:pt x="3132098" y="3124925"/>
                    <a:pt x="2589274" y="2611359"/>
                    <a:pt x="2548384" y="2446988"/>
                  </a:cubicBezTo>
                  <a:cubicBezTo>
                    <a:pt x="2411721" y="3024903"/>
                    <a:pt x="2005702" y="3164775"/>
                    <a:pt x="1746058" y="3093574"/>
                  </a:cubicBezTo>
                  <a:cubicBezTo>
                    <a:pt x="1486414" y="3022373"/>
                    <a:pt x="990519" y="2612821"/>
                    <a:pt x="990519" y="2019783"/>
                  </a:cubicBezTo>
                  <a:cubicBezTo>
                    <a:pt x="990519" y="1500875"/>
                    <a:pt x="1249504" y="1067935"/>
                    <a:pt x="1593790" y="967808"/>
                  </a:cubicBezTo>
                  <a:cubicBezTo>
                    <a:pt x="1642974" y="953504"/>
                    <a:pt x="1694009" y="949376"/>
                    <a:pt x="1746058" y="945992"/>
                  </a:cubicBezTo>
                  <a:cubicBezTo>
                    <a:pt x="2004670" y="929176"/>
                    <a:pt x="2081338" y="1030119"/>
                    <a:pt x="2206475" y="1173924"/>
                  </a:cubicBezTo>
                  <a:cubicBezTo>
                    <a:pt x="2194343" y="1061758"/>
                    <a:pt x="2187003" y="961165"/>
                    <a:pt x="2185910" y="877882"/>
                  </a:cubicBezTo>
                  <a:lnTo>
                    <a:pt x="2656644" y="803138"/>
                  </a:lnTo>
                  <a:lnTo>
                    <a:pt x="2828567" y="2099525"/>
                  </a:lnTo>
                  <a:cubicBezTo>
                    <a:pt x="2888366" y="2544108"/>
                    <a:pt x="3261961" y="2420799"/>
                    <a:pt x="3362812" y="2002360"/>
                  </a:cubicBezTo>
                  <a:cubicBezTo>
                    <a:pt x="3355320" y="1625023"/>
                    <a:pt x="3366534" y="1729632"/>
                    <a:pt x="3289926" y="1346695"/>
                  </a:cubicBezTo>
                  <a:lnTo>
                    <a:pt x="3290031" y="1346798"/>
                  </a:lnTo>
                  <a:cubicBezTo>
                    <a:pt x="3068547" y="637774"/>
                    <a:pt x="2419129" y="439933"/>
                    <a:pt x="1700745" y="575031"/>
                  </a:cubicBezTo>
                  <a:cubicBezTo>
                    <a:pt x="890947" y="727320"/>
                    <a:pt x="415476" y="1491783"/>
                    <a:pt x="571995" y="2274165"/>
                  </a:cubicBezTo>
                  <a:cubicBezTo>
                    <a:pt x="728513" y="3056546"/>
                    <a:pt x="1580131" y="3572543"/>
                    <a:pt x="2267548" y="3408286"/>
                  </a:cubicBezTo>
                  <a:cubicBezTo>
                    <a:pt x="2796517" y="3281890"/>
                    <a:pt x="2641988" y="3320887"/>
                    <a:pt x="3194376" y="3072653"/>
                  </a:cubicBezTo>
                  <a:cubicBezTo>
                    <a:pt x="3249441" y="3306078"/>
                    <a:pt x="3239115" y="3309742"/>
                    <a:pt x="3268026" y="3509545"/>
                  </a:cubicBezTo>
                  <a:cubicBezTo>
                    <a:pt x="3021841" y="3717756"/>
                    <a:pt x="2685602" y="3836362"/>
                    <a:pt x="2347298" y="3904041"/>
                  </a:cubicBezTo>
                  <a:cubicBezTo>
                    <a:pt x="1157336" y="4112956"/>
                    <a:pt x="289475" y="3581660"/>
                    <a:pt x="42617" y="2380068"/>
                  </a:cubicBezTo>
                  <a:cubicBezTo>
                    <a:pt x="-204242" y="1178477"/>
                    <a:pt x="661862" y="219348"/>
                    <a:pt x="1594841" y="456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8506880" y="2771935"/>
              <a:ext cx="319747" cy="364276"/>
            </a:xfrm>
            <a:custGeom>
              <a:avLst/>
              <a:gdLst/>
              <a:ahLst/>
              <a:cxnLst/>
              <a:rect l="l" t="t" r="r" b="b"/>
              <a:pathLst>
                <a:path w="3456727" h="3938119" extrusionOk="0">
                  <a:moveTo>
                    <a:pt x="1728364" y="1961325"/>
                  </a:moveTo>
                  <a:cubicBezTo>
                    <a:pt x="1726089" y="2407152"/>
                    <a:pt x="1737463" y="2812034"/>
                    <a:pt x="1735188" y="3257861"/>
                  </a:cubicBezTo>
                  <a:cubicBezTo>
                    <a:pt x="2394830" y="3057694"/>
                    <a:pt x="2610919" y="2352560"/>
                    <a:pt x="2765594" y="1981796"/>
                  </a:cubicBezTo>
                  <a:close/>
                  <a:moveTo>
                    <a:pt x="1728362" y="682044"/>
                  </a:moveTo>
                  <a:cubicBezTo>
                    <a:pt x="1355324" y="868563"/>
                    <a:pt x="1166530" y="952725"/>
                    <a:pt x="609247" y="1002767"/>
                  </a:cubicBezTo>
                  <a:cubicBezTo>
                    <a:pt x="606972" y="1330312"/>
                    <a:pt x="631992" y="1623739"/>
                    <a:pt x="704780" y="1964933"/>
                  </a:cubicBezTo>
                  <a:lnTo>
                    <a:pt x="1728363" y="1971757"/>
                  </a:lnTo>
                  <a:cubicBezTo>
                    <a:pt x="1728363" y="1541853"/>
                    <a:pt x="1728362" y="1111948"/>
                    <a:pt x="1728362" y="682044"/>
                  </a:cubicBezTo>
                  <a:close/>
                  <a:moveTo>
                    <a:pt x="1723409" y="487996"/>
                  </a:moveTo>
                  <a:cubicBezTo>
                    <a:pt x="1725062" y="488690"/>
                    <a:pt x="1726712" y="489384"/>
                    <a:pt x="1728363" y="490064"/>
                  </a:cubicBezTo>
                  <a:cubicBezTo>
                    <a:pt x="1730015" y="489384"/>
                    <a:pt x="1731666" y="488690"/>
                    <a:pt x="1733319" y="487996"/>
                  </a:cubicBezTo>
                  <a:lnTo>
                    <a:pt x="1733319" y="492131"/>
                  </a:lnTo>
                  <a:cubicBezTo>
                    <a:pt x="2179467" y="679460"/>
                    <a:pt x="2405896" y="769409"/>
                    <a:pt x="2817789" y="813808"/>
                  </a:cubicBezTo>
                  <a:cubicBezTo>
                    <a:pt x="2971516" y="823489"/>
                    <a:pt x="3036247" y="875307"/>
                    <a:pt x="3033236" y="1061333"/>
                  </a:cubicBezTo>
                  <a:cubicBezTo>
                    <a:pt x="3015439" y="2441328"/>
                    <a:pt x="2363638" y="3359629"/>
                    <a:pt x="1733319" y="3448048"/>
                  </a:cubicBezTo>
                  <a:lnTo>
                    <a:pt x="1733319" y="3450123"/>
                  </a:lnTo>
                  <a:lnTo>
                    <a:pt x="1728363" y="3449086"/>
                  </a:lnTo>
                  <a:lnTo>
                    <a:pt x="1723409" y="3450123"/>
                  </a:lnTo>
                  <a:lnTo>
                    <a:pt x="1723409" y="3448048"/>
                  </a:lnTo>
                  <a:cubicBezTo>
                    <a:pt x="1093089" y="3359629"/>
                    <a:pt x="441289" y="2441328"/>
                    <a:pt x="423491" y="1061333"/>
                  </a:cubicBezTo>
                  <a:cubicBezTo>
                    <a:pt x="420479" y="875307"/>
                    <a:pt x="485211" y="823489"/>
                    <a:pt x="638937" y="813808"/>
                  </a:cubicBezTo>
                  <a:cubicBezTo>
                    <a:pt x="1050832" y="769409"/>
                    <a:pt x="1277261" y="679460"/>
                    <a:pt x="1723409" y="492131"/>
                  </a:cubicBezTo>
                  <a:close/>
                  <a:moveTo>
                    <a:pt x="1722802" y="306889"/>
                  </a:moveTo>
                  <a:lnTo>
                    <a:pt x="1722802" y="311530"/>
                  </a:lnTo>
                  <a:cubicBezTo>
                    <a:pt x="1222099" y="521767"/>
                    <a:pt x="967982" y="622713"/>
                    <a:pt x="505720" y="672542"/>
                  </a:cubicBezTo>
                  <a:cubicBezTo>
                    <a:pt x="333196" y="683408"/>
                    <a:pt x="260550" y="741561"/>
                    <a:pt x="263929" y="950334"/>
                  </a:cubicBezTo>
                  <a:cubicBezTo>
                    <a:pt x="283902" y="2499079"/>
                    <a:pt x="1015407" y="3529669"/>
                    <a:pt x="1722802" y="3628902"/>
                  </a:cubicBezTo>
                  <a:lnTo>
                    <a:pt x="1722802" y="3631230"/>
                  </a:lnTo>
                  <a:lnTo>
                    <a:pt x="1728365" y="3630065"/>
                  </a:lnTo>
                  <a:lnTo>
                    <a:pt x="1733925" y="3631230"/>
                  </a:lnTo>
                  <a:lnTo>
                    <a:pt x="1733925" y="3628902"/>
                  </a:lnTo>
                  <a:cubicBezTo>
                    <a:pt x="2441322" y="3529669"/>
                    <a:pt x="3172826" y="2499079"/>
                    <a:pt x="3192800" y="950334"/>
                  </a:cubicBezTo>
                  <a:cubicBezTo>
                    <a:pt x="3196179" y="741561"/>
                    <a:pt x="3123532" y="683408"/>
                    <a:pt x="2951007" y="672542"/>
                  </a:cubicBezTo>
                  <a:cubicBezTo>
                    <a:pt x="2488747" y="622713"/>
                    <a:pt x="2234630" y="521767"/>
                    <a:pt x="1733925" y="311530"/>
                  </a:cubicBezTo>
                  <a:lnTo>
                    <a:pt x="1733925" y="306889"/>
                  </a:lnTo>
                  <a:cubicBezTo>
                    <a:pt x="1732071" y="307669"/>
                    <a:pt x="1730218" y="308445"/>
                    <a:pt x="1728365" y="309209"/>
                  </a:cubicBezTo>
                  <a:cubicBezTo>
                    <a:pt x="1726510" y="308445"/>
                    <a:pt x="1724659" y="307669"/>
                    <a:pt x="1722802" y="306889"/>
                  </a:cubicBezTo>
                  <a:close/>
                  <a:moveTo>
                    <a:pt x="1721800" y="0"/>
                  </a:moveTo>
                  <a:cubicBezTo>
                    <a:pt x="1723991" y="923"/>
                    <a:pt x="1726176" y="1844"/>
                    <a:pt x="1728363" y="2749"/>
                  </a:cubicBezTo>
                  <a:cubicBezTo>
                    <a:pt x="1730551" y="1844"/>
                    <a:pt x="1732737" y="923"/>
                    <a:pt x="1734926" y="0"/>
                  </a:cubicBezTo>
                  <a:lnTo>
                    <a:pt x="1734926" y="5497"/>
                  </a:lnTo>
                  <a:cubicBezTo>
                    <a:pt x="2325825" y="254550"/>
                    <a:pt x="2625718" y="374136"/>
                    <a:pt x="3171248" y="433164"/>
                  </a:cubicBezTo>
                  <a:cubicBezTo>
                    <a:pt x="3374850" y="446035"/>
                    <a:pt x="3460584" y="514926"/>
                    <a:pt x="3456595" y="762245"/>
                  </a:cubicBezTo>
                  <a:cubicBezTo>
                    <a:pt x="3433024" y="2596936"/>
                    <a:pt x="2569749" y="3817807"/>
                    <a:pt x="1734926" y="3935360"/>
                  </a:cubicBezTo>
                  <a:lnTo>
                    <a:pt x="1734926" y="3938119"/>
                  </a:lnTo>
                  <a:lnTo>
                    <a:pt x="1728363" y="3936740"/>
                  </a:lnTo>
                  <a:lnTo>
                    <a:pt x="1721800" y="3938119"/>
                  </a:lnTo>
                  <a:lnTo>
                    <a:pt x="1721800" y="3935360"/>
                  </a:lnTo>
                  <a:cubicBezTo>
                    <a:pt x="886977" y="3817807"/>
                    <a:pt x="23703" y="2596936"/>
                    <a:pt x="132" y="762245"/>
                  </a:cubicBezTo>
                  <a:cubicBezTo>
                    <a:pt x="-3858" y="514926"/>
                    <a:pt x="81876" y="446035"/>
                    <a:pt x="285478" y="433164"/>
                  </a:cubicBezTo>
                  <a:cubicBezTo>
                    <a:pt x="831010" y="374136"/>
                    <a:pt x="1130903" y="254550"/>
                    <a:pt x="1721800" y="54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9655543" y="2519661"/>
              <a:ext cx="336637" cy="336600"/>
            </a:xfrm>
            <a:custGeom>
              <a:avLst/>
              <a:gdLst/>
              <a:ahLst/>
              <a:cxnLst/>
              <a:rect l="l" t="t" r="r" b="b"/>
              <a:pathLst>
                <a:path w="3960440" h="3960000" extrusionOk="0">
                  <a:moveTo>
                    <a:pt x="2764687" y="782779"/>
                  </a:moveTo>
                  <a:cubicBezTo>
                    <a:pt x="2512183" y="782779"/>
                    <a:pt x="2307488" y="987475"/>
                    <a:pt x="2307487" y="1239980"/>
                  </a:cubicBezTo>
                  <a:cubicBezTo>
                    <a:pt x="2307487" y="1241985"/>
                    <a:pt x="2307500" y="1243987"/>
                    <a:pt x="2308092" y="1245978"/>
                  </a:cubicBezTo>
                  <a:lnTo>
                    <a:pt x="1570677" y="1632536"/>
                  </a:lnTo>
                  <a:cubicBezTo>
                    <a:pt x="1488749" y="1552118"/>
                    <a:pt x="1376387" y="1502860"/>
                    <a:pt x="1252520" y="1502859"/>
                  </a:cubicBezTo>
                  <a:cubicBezTo>
                    <a:pt x="1000014" y="1502859"/>
                    <a:pt x="795319" y="1707555"/>
                    <a:pt x="795319" y="1960060"/>
                  </a:cubicBezTo>
                  <a:cubicBezTo>
                    <a:pt x="795319" y="2212565"/>
                    <a:pt x="1000014" y="2417260"/>
                    <a:pt x="1252520" y="2417260"/>
                  </a:cubicBezTo>
                  <a:cubicBezTo>
                    <a:pt x="1361432" y="2417260"/>
                    <a:pt x="1461449" y="2379178"/>
                    <a:pt x="1538674" y="2313987"/>
                  </a:cubicBezTo>
                  <a:lnTo>
                    <a:pt x="2308734" y="2717656"/>
                  </a:lnTo>
                  <a:cubicBezTo>
                    <a:pt x="2314220" y="2964461"/>
                    <a:pt x="2516327" y="3162492"/>
                    <a:pt x="2764688" y="3162492"/>
                  </a:cubicBezTo>
                  <a:cubicBezTo>
                    <a:pt x="3017192" y="3162492"/>
                    <a:pt x="3221888" y="2957797"/>
                    <a:pt x="3221887" y="2705292"/>
                  </a:cubicBezTo>
                  <a:cubicBezTo>
                    <a:pt x="3221887" y="2452786"/>
                    <a:pt x="3017192" y="2248092"/>
                    <a:pt x="2764688" y="2248092"/>
                  </a:cubicBezTo>
                  <a:cubicBezTo>
                    <a:pt x="2638870" y="2248092"/>
                    <a:pt x="2524924" y="2298913"/>
                    <a:pt x="2442337" y="2381228"/>
                  </a:cubicBezTo>
                  <a:lnTo>
                    <a:pt x="1706164" y="1995322"/>
                  </a:lnTo>
                  <a:lnTo>
                    <a:pt x="1709074" y="1966451"/>
                  </a:lnTo>
                  <a:lnTo>
                    <a:pt x="2455698" y="1575067"/>
                  </a:lnTo>
                  <a:cubicBezTo>
                    <a:pt x="2536225" y="1651261"/>
                    <a:pt x="2645094" y="1697180"/>
                    <a:pt x="2764687" y="1697179"/>
                  </a:cubicBezTo>
                  <a:cubicBezTo>
                    <a:pt x="3017193" y="1697180"/>
                    <a:pt x="3221887" y="1492485"/>
                    <a:pt x="3221888" y="1239980"/>
                  </a:cubicBezTo>
                  <a:cubicBezTo>
                    <a:pt x="3221887" y="987475"/>
                    <a:pt x="3017193" y="782779"/>
                    <a:pt x="2764687" y="782779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 rot="2623618">
              <a:off x="8944383" y="2515375"/>
              <a:ext cx="148234" cy="379112"/>
            </a:xfrm>
            <a:custGeom>
              <a:avLst/>
              <a:gdLst/>
              <a:ahLst/>
              <a:cxnLst/>
              <a:rect l="l" t="t" r="r" b="b"/>
              <a:pathLst>
                <a:path w="1862952" h="4764557" extrusionOk="0">
                  <a:moveTo>
                    <a:pt x="289679" y="2004751"/>
                  </a:moveTo>
                  <a:cubicBezTo>
                    <a:pt x="458860" y="1838972"/>
                    <a:pt x="691283" y="1737733"/>
                    <a:pt x="946849" y="1740329"/>
                  </a:cubicBezTo>
                  <a:cubicBezTo>
                    <a:pt x="982916" y="1740695"/>
                    <a:pt x="1018481" y="1743119"/>
                    <a:pt x="1053366" y="1748014"/>
                  </a:cubicBezTo>
                  <a:cubicBezTo>
                    <a:pt x="1317748" y="1888655"/>
                    <a:pt x="1203170" y="2165630"/>
                    <a:pt x="978473" y="2204473"/>
                  </a:cubicBezTo>
                  <a:cubicBezTo>
                    <a:pt x="966642" y="2201190"/>
                    <a:pt x="954470" y="2200566"/>
                    <a:pt x="942176" y="2200441"/>
                  </a:cubicBezTo>
                  <a:cubicBezTo>
                    <a:pt x="697403" y="2197955"/>
                    <a:pt x="496962" y="2394367"/>
                    <a:pt x="494475" y="2639137"/>
                  </a:cubicBezTo>
                  <a:lnTo>
                    <a:pt x="482110" y="3856696"/>
                  </a:lnTo>
                  <a:cubicBezTo>
                    <a:pt x="479624" y="4101467"/>
                    <a:pt x="676035" y="4301910"/>
                    <a:pt x="920807" y="4304396"/>
                  </a:cubicBezTo>
                  <a:cubicBezTo>
                    <a:pt x="1043193" y="4305639"/>
                    <a:pt x="1154496" y="4257158"/>
                    <a:pt x="1235513" y="4177768"/>
                  </a:cubicBezTo>
                  <a:cubicBezTo>
                    <a:pt x="1316531" y="4098380"/>
                    <a:pt x="1367262" y="3988084"/>
                    <a:pt x="1368506" y="3865699"/>
                  </a:cubicBezTo>
                  <a:lnTo>
                    <a:pt x="1375662" y="3161156"/>
                  </a:lnTo>
                  <a:cubicBezTo>
                    <a:pt x="1504082" y="3167548"/>
                    <a:pt x="1792622" y="2981572"/>
                    <a:pt x="1861834" y="2783546"/>
                  </a:cubicBezTo>
                  <a:lnTo>
                    <a:pt x="1851019" y="3848423"/>
                  </a:lnTo>
                  <a:cubicBezTo>
                    <a:pt x="1848423" y="4103989"/>
                    <a:pt x="1742485" y="4334308"/>
                    <a:pt x="1573304" y="4500088"/>
                  </a:cubicBezTo>
                  <a:cubicBezTo>
                    <a:pt x="1404123" y="4665866"/>
                    <a:pt x="1171700" y="4767105"/>
                    <a:pt x="916134" y="4764509"/>
                  </a:cubicBezTo>
                  <a:cubicBezTo>
                    <a:pt x="405002" y="4759318"/>
                    <a:pt x="-5143" y="4340756"/>
                    <a:pt x="48" y="3829624"/>
                  </a:cubicBezTo>
                  <a:lnTo>
                    <a:pt x="11964" y="2656415"/>
                  </a:lnTo>
                  <a:cubicBezTo>
                    <a:pt x="14559" y="2400849"/>
                    <a:pt x="120498" y="2170529"/>
                    <a:pt x="289679" y="2004751"/>
                  </a:cubicBezTo>
                  <a:close/>
                  <a:moveTo>
                    <a:pt x="282968" y="271082"/>
                  </a:moveTo>
                  <a:cubicBezTo>
                    <a:pt x="450457" y="103594"/>
                    <a:pt x="681840" y="0"/>
                    <a:pt x="937419" y="0"/>
                  </a:cubicBezTo>
                  <a:cubicBezTo>
                    <a:pt x="1448577" y="0"/>
                    <a:pt x="1862952" y="414375"/>
                    <a:pt x="1862952" y="925533"/>
                  </a:cubicBezTo>
                  <a:lnTo>
                    <a:pt x="1862952" y="2098803"/>
                  </a:lnTo>
                  <a:cubicBezTo>
                    <a:pt x="1862952" y="2609961"/>
                    <a:pt x="1448577" y="3024336"/>
                    <a:pt x="937419" y="3024336"/>
                  </a:cubicBezTo>
                  <a:cubicBezTo>
                    <a:pt x="901350" y="3024336"/>
                    <a:pt x="865762" y="3022273"/>
                    <a:pt x="830829" y="3017733"/>
                  </a:cubicBezTo>
                  <a:cubicBezTo>
                    <a:pt x="565032" y="2879784"/>
                    <a:pt x="676792" y="2601660"/>
                    <a:pt x="901083" y="2560538"/>
                  </a:cubicBezTo>
                  <a:cubicBezTo>
                    <a:pt x="912947" y="2563700"/>
                    <a:pt x="925124" y="2564200"/>
                    <a:pt x="937419" y="2564200"/>
                  </a:cubicBezTo>
                  <a:cubicBezTo>
                    <a:pt x="1182204" y="2564200"/>
                    <a:pt x="1380640" y="2365763"/>
                    <a:pt x="1380641" y="2120980"/>
                  </a:cubicBezTo>
                  <a:lnTo>
                    <a:pt x="1380640" y="903358"/>
                  </a:lnTo>
                  <a:cubicBezTo>
                    <a:pt x="1380640" y="658574"/>
                    <a:pt x="1182204" y="460137"/>
                    <a:pt x="937419" y="460137"/>
                  </a:cubicBezTo>
                  <a:cubicBezTo>
                    <a:pt x="815027" y="460137"/>
                    <a:pt x="704222" y="509746"/>
                    <a:pt x="624015" y="589954"/>
                  </a:cubicBezTo>
                  <a:cubicBezTo>
                    <a:pt x="543808" y="670161"/>
                    <a:pt x="494199" y="780966"/>
                    <a:pt x="494199" y="903358"/>
                  </a:cubicBezTo>
                  <a:lnTo>
                    <a:pt x="494198" y="1607937"/>
                  </a:lnTo>
                  <a:cubicBezTo>
                    <a:pt x="365720" y="1602850"/>
                    <a:pt x="79084" y="1791747"/>
                    <a:pt x="11886" y="1990465"/>
                  </a:cubicBezTo>
                  <a:lnTo>
                    <a:pt x="11886" y="925533"/>
                  </a:lnTo>
                  <a:cubicBezTo>
                    <a:pt x="11886" y="669954"/>
                    <a:pt x="115480" y="438571"/>
                    <a:pt x="282968" y="2710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 rot="8545884">
              <a:off x="8652241" y="4752284"/>
              <a:ext cx="317558" cy="316711"/>
            </a:xfrm>
            <a:custGeom>
              <a:avLst/>
              <a:gdLst/>
              <a:ahLst/>
              <a:cxnLst/>
              <a:rect l="l" t="t" r="r" b="b"/>
              <a:pathLst>
                <a:path w="3872365" h="3862045" extrusionOk="0">
                  <a:moveTo>
                    <a:pt x="1786489" y="808318"/>
                  </a:moveTo>
                  <a:cubicBezTo>
                    <a:pt x="1525809" y="610106"/>
                    <a:pt x="1257124" y="397966"/>
                    <a:pt x="1040385" y="230829"/>
                  </a:cubicBezTo>
                  <a:cubicBezTo>
                    <a:pt x="1905215" y="-194386"/>
                    <a:pt x="2650439" y="24572"/>
                    <a:pt x="3162062" y="429660"/>
                  </a:cubicBezTo>
                  <a:cubicBezTo>
                    <a:pt x="3007351" y="875340"/>
                    <a:pt x="2905932" y="1443216"/>
                    <a:pt x="2745609" y="1410478"/>
                  </a:cubicBezTo>
                  <a:cubicBezTo>
                    <a:pt x="2633182" y="1430335"/>
                    <a:pt x="2220955" y="1138671"/>
                    <a:pt x="1786489" y="808318"/>
                  </a:cubicBezTo>
                  <a:close/>
                  <a:moveTo>
                    <a:pt x="2701004" y="2590217"/>
                  </a:moveTo>
                  <a:cubicBezTo>
                    <a:pt x="2682933" y="2576481"/>
                    <a:pt x="2672282" y="2559744"/>
                    <a:pt x="2670336" y="2539383"/>
                  </a:cubicBezTo>
                  <a:cubicBezTo>
                    <a:pt x="2587360" y="2376647"/>
                    <a:pt x="3042640" y="1246798"/>
                    <a:pt x="3299881" y="563773"/>
                  </a:cubicBezTo>
                  <a:cubicBezTo>
                    <a:pt x="3959368" y="1266493"/>
                    <a:pt x="3967860" y="2043171"/>
                    <a:pt x="3730056" y="2650875"/>
                  </a:cubicBezTo>
                  <a:cubicBezTo>
                    <a:pt x="3317547" y="2635434"/>
                    <a:pt x="2827499" y="2686366"/>
                    <a:pt x="2701004" y="2590217"/>
                  </a:cubicBezTo>
                  <a:close/>
                  <a:moveTo>
                    <a:pt x="19691" y="2248546"/>
                  </a:moveTo>
                  <a:cubicBezTo>
                    <a:pt x="-100797" y="1292396"/>
                    <a:pt x="348853" y="659059"/>
                    <a:pt x="898439" y="307194"/>
                  </a:cubicBezTo>
                  <a:cubicBezTo>
                    <a:pt x="1269469" y="598575"/>
                    <a:pt x="1773388" y="879352"/>
                    <a:pt x="1690237" y="1020281"/>
                  </a:cubicBezTo>
                  <a:cubicBezTo>
                    <a:pt x="1661713" y="1200709"/>
                    <a:pt x="629275" y="1847170"/>
                    <a:pt x="19691" y="2248546"/>
                  </a:cubicBezTo>
                  <a:close/>
                  <a:moveTo>
                    <a:pt x="1805382" y="3858278"/>
                  </a:moveTo>
                  <a:cubicBezTo>
                    <a:pt x="1676483" y="3404460"/>
                    <a:pt x="1433840" y="2881111"/>
                    <a:pt x="1583946" y="2815971"/>
                  </a:cubicBezTo>
                  <a:cubicBezTo>
                    <a:pt x="1713076" y="2686769"/>
                    <a:pt x="2928316" y="2770622"/>
                    <a:pt x="3657403" y="2804207"/>
                  </a:cubicBezTo>
                  <a:cubicBezTo>
                    <a:pt x="3192869" y="3648569"/>
                    <a:pt x="2456828" y="3896652"/>
                    <a:pt x="1805382" y="3858278"/>
                  </a:cubicBezTo>
                  <a:close/>
                  <a:moveTo>
                    <a:pt x="762284" y="3480575"/>
                  </a:moveTo>
                  <a:cubicBezTo>
                    <a:pt x="380940" y="3198297"/>
                    <a:pt x="161300" y="2806810"/>
                    <a:pt x="58293" y="2412172"/>
                  </a:cubicBezTo>
                  <a:cubicBezTo>
                    <a:pt x="450067" y="2149344"/>
                    <a:pt x="872820" y="1756853"/>
                    <a:pt x="981158" y="1879484"/>
                  </a:cubicBezTo>
                  <a:cubicBezTo>
                    <a:pt x="1143940" y="1962367"/>
                    <a:pt x="1439720" y="3144041"/>
                    <a:pt x="1633080" y="3847823"/>
                  </a:cubicBezTo>
                  <a:cubicBezTo>
                    <a:pt x="1278110" y="3779994"/>
                    <a:pt x="991090" y="3649942"/>
                    <a:pt x="762284" y="3480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8268788" y="3120081"/>
              <a:ext cx="291998" cy="252016"/>
            </a:xfrm>
            <a:custGeom>
              <a:avLst/>
              <a:gdLst/>
              <a:ahLst/>
              <a:cxnLst/>
              <a:rect l="l" t="t" r="r" b="b"/>
              <a:pathLst>
                <a:path w="366142" h="316007" extrusionOk="0">
                  <a:moveTo>
                    <a:pt x="241139" y="0"/>
                  </a:moveTo>
                  <a:cubicBezTo>
                    <a:pt x="265040" y="0"/>
                    <a:pt x="292051" y="14516"/>
                    <a:pt x="306633" y="31202"/>
                  </a:cubicBezTo>
                  <a:cubicBezTo>
                    <a:pt x="327151" y="29858"/>
                    <a:pt x="335397" y="19692"/>
                    <a:pt x="349699" y="10558"/>
                  </a:cubicBezTo>
                  <a:cubicBezTo>
                    <a:pt x="343170" y="29574"/>
                    <a:pt x="336047" y="54091"/>
                    <a:pt x="325569" y="59830"/>
                  </a:cubicBezTo>
                  <a:cubicBezTo>
                    <a:pt x="340338" y="61437"/>
                    <a:pt x="353079" y="55334"/>
                    <a:pt x="366142" y="52395"/>
                  </a:cubicBezTo>
                  <a:cubicBezTo>
                    <a:pt x="361514" y="66282"/>
                    <a:pt x="342655" y="74263"/>
                    <a:pt x="334454" y="94697"/>
                  </a:cubicBezTo>
                  <a:cubicBezTo>
                    <a:pt x="326254" y="115131"/>
                    <a:pt x="329982" y="126199"/>
                    <a:pt x="316939" y="174999"/>
                  </a:cubicBezTo>
                  <a:cubicBezTo>
                    <a:pt x="296102" y="242622"/>
                    <a:pt x="276174" y="279635"/>
                    <a:pt x="184305" y="311458"/>
                  </a:cubicBezTo>
                  <a:cubicBezTo>
                    <a:pt x="152057" y="320905"/>
                    <a:pt x="83508" y="315693"/>
                    <a:pt x="27716" y="295316"/>
                  </a:cubicBezTo>
                  <a:lnTo>
                    <a:pt x="0" y="281129"/>
                  </a:lnTo>
                  <a:lnTo>
                    <a:pt x="0" y="268036"/>
                  </a:lnTo>
                  <a:lnTo>
                    <a:pt x="23178" y="266110"/>
                  </a:lnTo>
                  <a:cubicBezTo>
                    <a:pt x="63548" y="261698"/>
                    <a:pt x="90116" y="254801"/>
                    <a:pt x="108726" y="240807"/>
                  </a:cubicBezTo>
                  <a:cubicBezTo>
                    <a:pt x="87700" y="241375"/>
                    <a:pt x="35310" y="244403"/>
                    <a:pt x="20535" y="200079"/>
                  </a:cubicBezTo>
                  <a:cubicBezTo>
                    <a:pt x="37583" y="203299"/>
                    <a:pt x="59856" y="197334"/>
                    <a:pt x="70653" y="194871"/>
                  </a:cubicBezTo>
                  <a:cubicBezTo>
                    <a:pt x="57204" y="189662"/>
                    <a:pt x="37595" y="181773"/>
                    <a:pt x="20899" y="168840"/>
                  </a:cubicBezTo>
                  <a:lnTo>
                    <a:pt x="0" y="146258"/>
                  </a:lnTo>
                  <a:lnTo>
                    <a:pt x="0" y="116697"/>
                  </a:lnTo>
                  <a:lnTo>
                    <a:pt x="14104" y="121836"/>
                  </a:lnTo>
                  <a:cubicBezTo>
                    <a:pt x="23887" y="123910"/>
                    <a:pt x="33812" y="125203"/>
                    <a:pt x="40441" y="126434"/>
                  </a:cubicBezTo>
                  <a:cubicBezTo>
                    <a:pt x="9945" y="103325"/>
                    <a:pt x="-5039" y="60063"/>
                    <a:pt x="20722" y="8541"/>
                  </a:cubicBezTo>
                  <a:cubicBezTo>
                    <a:pt x="76047" y="73391"/>
                    <a:pt x="116697" y="97001"/>
                    <a:pt x="168525" y="104817"/>
                  </a:cubicBezTo>
                  <a:cubicBezTo>
                    <a:pt x="166649" y="98530"/>
                    <a:pt x="164888" y="89662"/>
                    <a:pt x="165796" y="68430"/>
                  </a:cubicBezTo>
                  <a:cubicBezTo>
                    <a:pt x="166838" y="44047"/>
                    <a:pt x="190944" y="0"/>
                    <a:pt x="241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10509375" y="4197069"/>
              <a:ext cx="172361" cy="348779"/>
            </a:xfrm>
            <a:custGeom>
              <a:avLst/>
              <a:gdLst/>
              <a:ahLst/>
              <a:cxnLst/>
              <a:rect l="l" t="t" r="r" b="b"/>
              <a:pathLst>
                <a:path w="225309" h="455920" extrusionOk="0">
                  <a:moveTo>
                    <a:pt x="139383" y="455355"/>
                  </a:moveTo>
                  <a:lnTo>
                    <a:pt x="139383" y="455920"/>
                  </a:lnTo>
                  <a:lnTo>
                    <a:pt x="139383" y="455355"/>
                  </a:lnTo>
                  <a:close/>
                  <a:moveTo>
                    <a:pt x="54403" y="455920"/>
                  </a:moveTo>
                  <a:lnTo>
                    <a:pt x="54403" y="455355"/>
                  </a:lnTo>
                  <a:lnTo>
                    <a:pt x="54403" y="455920"/>
                  </a:lnTo>
                  <a:close/>
                  <a:moveTo>
                    <a:pt x="193296" y="6"/>
                  </a:moveTo>
                  <a:cubicBezTo>
                    <a:pt x="204595" y="73"/>
                    <a:pt x="214144" y="770"/>
                    <a:pt x="225309" y="2823"/>
                  </a:cubicBezTo>
                  <a:cubicBezTo>
                    <a:pt x="225271" y="27274"/>
                    <a:pt x="222913" y="50194"/>
                    <a:pt x="219909" y="69600"/>
                  </a:cubicBezTo>
                  <a:cubicBezTo>
                    <a:pt x="188141" y="67117"/>
                    <a:pt x="138250" y="66776"/>
                    <a:pt x="139383" y="96177"/>
                  </a:cubicBezTo>
                  <a:lnTo>
                    <a:pt x="139383" y="140898"/>
                  </a:lnTo>
                  <a:lnTo>
                    <a:pt x="217171" y="140898"/>
                  </a:lnTo>
                  <a:lnTo>
                    <a:pt x="211626" y="215050"/>
                  </a:lnTo>
                  <a:lnTo>
                    <a:pt x="139383" y="216436"/>
                  </a:lnTo>
                  <a:lnTo>
                    <a:pt x="139383" y="455355"/>
                  </a:lnTo>
                  <a:lnTo>
                    <a:pt x="54403" y="455355"/>
                  </a:lnTo>
                  <a:lnTo>
                    <a:pt x="54403" y="216436"/>
                  </a:lnTo>
                  <a:lnTo>
                    <a:pt x="0" y="216436"/>
                  </a:lnTo>
                  <a:lnTo>
                    <a:pt x="0" y="140898"/>
                  </a:lnTo>
                  <a:lnTo>
                    <a:pt x="54403" y="140898"/>
                  </a:lnTo>
                  <a:lnTo>
                    <a:pt x="54403" y="90429"/>
                  </a:lnTo>
                  <a:cubicBezTo>
                    <a:pt x="54356" y="90266"/>
                    <a:pt x="54310" y="90103"/>
                    <a:pt x="54263" y="89940"/>
                  </a:cubicBezTo>
                  <a:cubicBezTo>
                    <a:pt x="54393" y="21715"/>
                    <a:pt x="104084" y="2174"/>
                    <a:pt x="150786" y="971"/>
                  </a:cubicBezTo>
                  <a:cubicBezTo>
                    <a:pt x="168948" y="503"/>
                    <a:pt x="181997" y="-60"/>
                    <a:pt x="19329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8105957" y="3478924"/>
              <a:ext cx="284596" cy="282581"/>
            </a:xfrm>
            <a:custGeom>
              <a:avLst/>
              <a:gdLst/>
              <a:ahLst/>
              <a:cxnLst/>
              <a:rect l="l" t="t" r="r" b="b"/>
              <a:pathLst>
                <a:path w="299575" h="297454" extrusionOk="0">
                  <a:moveTo>
                    <a:pt x="249204" y="123541"/>
                  </a:moveTo>
                  <a:cubicBezTo>
                    <a:pt x="240190" y="123011"/>
                    <a:pt x="239659" y="128843"/>
                    <a:pt x="241250" y="136266"/>
                  </a:cubicBezTo>
                  <a:cubicBezTo>
                    <a:pt x="245492" y="158536"/>
                    <a:pt x="240720" y="179214"/>
                    <a:pt x="229055" y="198302"/>
                  </a:cubicBezTo>
                  <a:cubicBezTo>
                    <a:pt x="206255" y="234888"/>
                    <a:pt x="158536" y="250264"/>
                    <a:pt x="116648" y="234888"/>
                  </a:cubicBezTo>
                  <a:cubicBezTo>
                    <a:pt x="83774" y="222692"/>
                    <a:pt x="50901" y="185577"/>
                    <a:pt x="59914" y="135736"/>
                  </a:cubicBezTo>
                  <a:cubicBezTo>
                    <a:pt x="60444" y="132555"/>
                    <a:pt x="62565" y="127252"/>
                    <a:pt x="58324" y="125662"/>
                  </a:cubicBezTo>
                  <a:cubicBezTo>
                    <a:pt x="51431" y="122481"/>
                    <a:pt x="43477" y="123541"/>
                    <a:pt x="36585" y="125131"/>
                  </a:cubicBezTo>
                  <a:cubicBezTo>
                    <a:pt x="30222" y="126722"/>
                    <a:pt x="31813" y="133085"/>
                    <a:pt x="31813" y="137857"/>
                  </a:cubicBezTo>
                  <a:cubicBezTo>
                    <a:pt x="31813" y="174442"/>
                    <a:pt x="31813" y="210497"/>
                    <a:pt x="31813" y="247082"/>
                  </a:cubicBezTo>
                  <a:cubicBezTo>
                    <a:pt x="31813" y="262989"/>
                    <a:pt x="35524" y="266701"/>
                    <a:pt x="51961" y="266701"/>
                  </a:cubicBezTo>
                  <a:cubicBezTo>
                    <a:pt x="84835" y="266701"/>
                    <a:pt x="117178" y="266701"/>
                    <a:pt x="150052" y="266701"/>
                  </a:cubicBezTo>
                  <a:cubicBezTo>
                    <a:pt x="183456" y="266701"/>
                    <a:pt x="217390" y="266701"/>
                    <a:pt x="250794" y="266701"/>
                  </a:cubicBezTo>
                  <a:cubicBezTo>
                    <a:pt x="262459" y="266701"/>
                    <a:pt x="269352" y="261929"/>
                    <a:pt x="269352" y="250264"/>
                  </a:cubicBezTo>
                  <a:cubicBezTo>
                    <a:pt x="269352" y="211558"/>
                    <a:pt x="269352" y="173382"/>
                    <a:pt x="269352" y="134675"/>
                  </a:cubicBezTo>
                  <a:cubicBezTo>
                    <a:pt x="268822" y="126987"/>
                    <a:pt x="265773" y="124337"/>
                    <a:pt x="261863" y="123541"/>
                  </a:cubicBezTo>
                  <a:cubicBezTo>
                    <a:pt x="257952" y="122746"/>
                    <a:pt x="253180" y="123806"/>
                    <a:pt x="249204" y="123541"/>
                  </a:cubicBezTo>
                  <a:close/>
                  <a:moveTo>
                    <a:pt x="151642" y="88016"/>
                  </a:moveTo>
                  <a:cubicBezTo>
                    <a:pt x="116648" y="87486"/>
                    <a:pt x="89076" y="113997"/>
                    <a:pt x="89076" y="147931"/>
                  </a:cubicBezTo>
                  <a:cubicBezTo>
                    <a:pt x="89076" y="180805"/>
                    <a:pt x="117178" y="208377"/>
                    <a:pt x="150582" y="208377"/>
                  </a:cubicBezTo>
                  <a:cubicBezTo>
                    <a:pt x="183986" y="208377"/>
                    <a:pt x="212088" y="181335"/>
                    <a:pt x="212088" y="148461"/>
                  </a:cubicBezTo>
                  <a:cubicBezTo>
                    <a:pt x="212088" y="115058"/>
                    <a:pt x="185577" y="88546"/>
                    <a:pt x="151642" y="88016"/>
                  </a:cubicBezTo>
                  <a:close/>
                  <a:moveTo>
                    <a:pt x="234357" y="29162"/>
                  </a:moveTo>
                  <a:cubicBezTo>
                    <a:pt x="207846" y="29162"/>
                    <a:pt x="204135" y="32873"/>
                    <a:pt x="203605" y="60444"/>
                  </a:cubicBezTo>
                  <a:cubicBezTo>
                    <a:pt x="203605" y="90137"/>
                    <a:pt x="205195" y="92258"/>
                    <a:pt x="235948" y="92258"/>
                  </a:cubicBezTo>
                  <a:cubicBezTo>
                    <a:pt x="267762" y="92258"/>
                    <a:pt x="268822" y="91197"/>
                    <a:pt x="268822" y="59914"/>
                  </a:cubicBezTo>
                  <a:cubicBezTo>
                    <a:pt x="268822" y="57794"/>
                    <a:pt x="268822" y="55673"/>
                    <a:pt x="268822" y="53552"/>
                  </a:cubicBezTo>
                  <a:cubicBezTo>
                    <a:pt x="268822" y="35524"/>
                    <a:pt x="263519" y="29692"/>
                    <a:pt x="245492" y="29162"/>
                  </a:cubicBezTo>
                  <a:cubicBezTo>
                    <a:pt x="241781" y="29162"/>
                    <a:pt x="238069" y="29162"/>
                    <a:pt x="234357" y="29162"/>
                  </a:cubicBezTo>
                  <a:close/>
                  <a:moveTo>
                    <a:pt x="41887" y="0"/>
                  </a:moveTo>
                  <a:cubicBezTo>
                    <a:pt x="113998" y="0"/>
                    <a:pt x="186108" y="0"/>
                    <a:pt x="258217" y="0"/>
                  </a:cubicBezTo>
                  <a:cubicBezTo>
                    <a:pt x="284728" y="0"/>
                    <a:pt x="299575" y="14846"/>
                    <a:pt x="299575" y="41887"/>
                  </a:cubicBezTo>
                  <a:cubicBezTo>
                    <a:pt x="299575" y="112937"/>
                    <a:pt x="299575" y="184517"/>
                    <a:pt x="299575" y="255567"/>
                  </a:cubicBezTo>
                  <a:cubicBezTo>
                    <a:pt x="299575" y="283138"/>
                    <a:pt x="285789" y="297454"/>
                    <a:pt x="257687" y="297454"/>
                  </a:cubicBezTo>
                  <a:cubicBezTo>
                    <a:pt x="221632" y="297454"/>
                    <a:pt x="185577" y="297454"/>
                    <a:pt x="149522" y="297454"/>
                  </a:cubicBezTo>
                  <a:cubicBezTo>
                    <a:pt x="113467" y="297454"/>
                    <a:pt x="77412" y="297454"/>
                    <a:pt x="41357" y="297454"/>
                  </a:cubicBezTo>
                  <a:cubicBezTo>
                    <a:pt x="14315" y="297454"/>
                    <a:pt x="0" y="283138"/>
                    <a:pt x="0" y="256096"/>
                  </a:cubicBezTo>
                  <a:cubicBezTo>
                    <a:pt x="0" y="184517"/>
                    <a:pt x="0" y="112937"/>
                    <a:pt x="0" y="41357"/>
                  </a:cubicBezTo>
                  <a:cubicBezTo>
                    <a:pt x="0" y="14315"/>
                    <a:pt x="14846" y="0"/>
                    <a:pt x="41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6"/>
          <p:cNvGrpSpPr/>
          <p:nvPr/>
        </p:nvGrpSpPr>
        <p:grpSpPr>
          <a:xfrm>
            <a:off x="1691139" y="820605"/>
            <a:ext cx="304998" cy="345590"/>
            <a:chOff x="3425013" y="0"/>
            <a:chExt cx="5341478" cy="6856954"/>
          </a:xfrm>
        </p:grpSpPr>
        <p:sp>
          <p:nvSpPr>
            <p:cNvPr id="391" name="Google Shape;391;p6"/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/>
              <a:ahLst/>
              <a:cxnLst/>
              <a:rect l="l" t="t" r="r" b="b"/>
              <a:pathLst>
                <a:path w="5341478" h="6856954" extrusionOk="0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/>
              <a:ahLst/>
              <a:cxnLst/>
              <a:rect l="l" t="t" r="r" b="b"/>
              <a:pathLst>
                <a:path w="4817313" h="6184138" extrusionOk="0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/>
              <a:ahLst/>
              <a:cxnLst/>
              <a:rect l="l" t="t" r="r" b="b"/>
              <a:pathLst>
                <a:path w="1971904" h="1813799" extrusionOk="0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/>
              <a:ahLst/>
              <a:cxnLst/>
              <a:rect l="l" t="t" r="r" b="b"/>
              <a:pathLst>
                <a:path w="1483576" h="1261366" extrusionOk="0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/>
              <a:ahLst/>
              <a:cxnLst/>
              <a:rect l="l" t="t" r="r" b="b"/>
              <a:pathLst>
                <a:path w="405205" h="796469" extrusionOk="0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6"/>
          <p:cNvSpPr/>
          <p:nvPr/>
        </p:nvSpPr>
        <p:spPr>
          <a:xfrm>
            <a:off x="5883566" y="1864415"/>
            <a:ext cx="618965" cy="298135"/>
          </a:xfrm>
          <a:custGeom>
            <a:avLst/>
            <a:gdLst/>
            <a:ahLst/>
            <a:cxnLst/>
            <a:rect l="l" t="t" r="r" b="b"/>
            <a:pathLst>
              <a:path w="3215400" h="1548752" extrusionOk="0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"/>
          <p:cNvSpPr/>
          <p:nvPr/>
        </p:nvSpPr>
        <p:spPr>
          <a:xfrm>
            <a:off x="3932659" y="1761422"/>
            <a:ext cx="348966" cy="504152"/>
          </a:xfrm>
          <a:custGeom>
            <a:avLst/>
            <a:gdLst/>
            <a:ahLst/>
            <a:cxnLst/>
            <a:rect l="l" t="t" r="r" b="b"/>
            <a:pathLst>
              <a:path w="2215656" h="3200962" extrusionOk="0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"/>
          <p:cNvSpPr/>
          <p:nvPr/>
        </p:nvSpPr>
        <p:spPr>
          <a:xfrm>
            <a:off x="10159350" y="1653199"/>
            <a:ext cx="315476" cy="604126"/>
          </a:xfrm>
          <a:custGeom>
            <a:avLst/>
            <a:gdLst/>
            <a:ahLst/>
            <a:cxnLst/>
            <a:rect l="l" t="t" r="r" b="b"/>
            <a:pathLst>
              <a:path w="1060423" h="2598393" extrusionOk="0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"/>
          <p:cNvSpPr/>
          <p:nvPr/>
        </p:nvSpPr>
        <p:spPr>
          <a:xfrm>
            <a:off x="3933012" y="2957385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"/>
          <p:cNvSpPr/>
          <p:nvPr/>
        </p:nvSpPr>
        <p:spPr>
          <a:xfrm>
            <a:off x="5981825" y="3383850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6"/>
          <p:cNvSpPr/>
          <p:nvPr/>
        </p:nvSpPr>
        <p:spPr>
          <a:xfrm>
            <a:off x="6018899" y="2957385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"/>
          <p:cNvSpPr/>
          <p:nvPr/>
        </p:nvSpPr>
        <p:spPr>
          <a:xfrm>
            <a:off x="8104799" y="2987260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"/>
          <p:cNvSpPr/>
          <p:nvPr/>
        </p:nvSpPr>
        <p:spPr>
          <a:xfrm>
            <a:off x="10190662" y="2957385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"/>
          <p:cNvSpPr/>
          <p:nvPr/>
        </p:nvSpPr>
        <p:spPr>
          <a:xfrm>
            <a:off x="3895925" y="4263838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"/>
          <p:cNvSpPr/>
          <p:nvPr/>
        </p:nvSpPr>
        <p:spPr>
          <a:xfrm>
            <a:off x="3932987" y="3383847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"/>
          <p:cNvSpPr/>
          <p:nvPr/>
        </p:nvSpPr>
        <p:spPr>
          <a:xfrm>
            <a:off x="3933012" y="5647260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"/>
          <p:cNvSpPr/>
          <p:nvPr/>
        </p:nvSpPr>
        <p:spPr>
          <a:xfrm>
            <a:off x="3895950" y="5132325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"/>
          <p:cNvSpPr/>
          <p:nvPr/>
        </p:nvSpPr>
        <p:spPr>
          <a:xfrm>
            <a:off x="3933012" y="4725722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"/>
          <p:cNvSpPr/>
          <p:nvPr/>
        </p:nvSpPr>
        <p:spPr>
          <a:xfrm>
            <a:off x="8104799" y="3410910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"/>
          <p:cNvSpPr/>
          <p:nvPr/>
        </p:nvSpPr>
        <p:spPr>
          <a:xfrm>
            <a:off x="3895925" y="3810325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6"/>
          <p:cNvSpPr/>
          <p:nvPr/>
        </p:nvSpPr>
        <p:spPr>
          <a:xfrm>
            <a:off x="10190650" y="3356763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"/>
          <p:cNvSpPr/>
          <p:nvPr/>
        </p:nvSpPr>
        <p:spPr>
          <a:xfrm>
            <a:off x="10190650" y="3810325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6"/>
          <p:cNvSpPr/>
          <p:nvPr/>
        </p:nvSpPr>
        <p:spPr>
          <a:xfrm>
            <a:off x="8104787" y="4290897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"/>
          <p:cNvSpPr/>
          <p:nvPr/>
        </p:nvSpPr>
        <p:spPr>
          <a:xfrm>
            <a:off x="5981838" y="4318000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6"/>
          <p:cNvSpPr/>
          <p:nvPr/>
        </p:nvSpPr>
        <p:spPr>
          <a:xfrm>
            <a:off x="10190638" y="5128125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"/>
          <p:cNvSpPr/>
          <p:nvPr/>
        </p:nvSpPr>
        <p:spPr>
          <a:xfrm>
            <a:off x="10227712" y="4296610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"/>
          <p:cNvSpPr/>
          <p:nvPr/>
        </p:nvSpPr>
        <p:spPr>
          <a:xfrm>
            <a:off x="10227712" y="4771585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"/>
          <p:cNvSpPr/>
          <p:nvPr/>
        </p:nvSpPr>
        <p:spPr>
          <a:xfrm>
            <a:off x="10227712" y="5652185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"/>
          <p:cNvSpPr/>
          <p:nvPr/>
        </p:nvSpPr>
        <p:spPr>
          <a:xfrm>
            <a:off x="8104800" y="5593088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6"/>
          <p:cNvSpPr/>
          <p:nvPr/>
        </p:nvSpPr>
        <p:spPr>
          <a:xfrm>
            <a:off x="6052675" y="5593088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6"/>
          <p:cNvSpPr/>
          <p:nvPr/>
        </p:nvSpPr>
        <p:spPr>
          <a:xfrm>
            <a:off x="8067738" y="4741688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"/>
          <p:cNvSpPr/>
          <p:nvPr/>
        </p:nvSpPr>
        <p:spPr>
          <a:xfrm>
            <a:off x="8067738" y="5170900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6"/>
          <p:cNvSpPr/>
          <p:nvPr/>
        </p:nvSpPr>
        <p:spPr>
          <a:xfrm>
            <a:off x="8067738" y="3796738"/>
            <a:ext cx="422400" cy="4161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6"/>
          <p:cNvSpPr/>
          <p:nvPr/>
        </p:nvSpPr>
        <p:spPr>
          <a:xfrm>
            <a:off x="6018899" y="4755847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"/>
          <p:cNvSpPr/>
          <p:nvPr/>
        </p:nvSpPr>
        <p:spPr>
          <a:xfrm>
            <a:off x="6018899" y="5174472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"/>
          <p:cNvSpPr/>
          <p:nvPr/>
        </p:nvSpPr>
        <p:spPr>
          <a:xfrm>
            <a:off x="6018899" y="3856610"/>
            <a:ext cx="348300" cy="307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"/>
          <p:cNvSpPr/>
          <p:nvPr/>
        </p:nvSpPr>
        <p:spPr>
          <a:xfrm>
            <a:off x="434750" y="5218338"/>
            <a:ext cx="348300" cy="3483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"/>
          <p:cNvSpPr/>
          <p:nvPr/>
        </p:nvSpPr>
        <p:spPr>
          <a:xfrm>
            <a:off x="410450" y="4341775"/>
            <a:ext cx="372600" cy="3726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"/>
          <p:cNvSpPr/>
          <p:nvPr/>
        </p:nvSpPr>
        <p:spPr>
          <a:xfrm>
            <a:off x="434750" y="2967000"/>
            <a:ext cx="348300" cy="3483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"/>
          <p:cNvSpPr/>
          <p:nvPr/>
        </p:nvSpPr>
        <p:spPr>
          <a:xfrm>
            <a:off x="434750" y="3929500"/>
            <a:ext cx="348300" cy="3483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"/>
          <p:cNvSpPr/>
          <p:nvPr/>
        </p:nvSpPr>
        <p:spPr>
          <a:xfrm>
            <a:off x="410450" y="3465200"/>
            <a:ext cx="372600" cy="3726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"/>
          <p:cNvSpPr/>
          <p:nvPr/>
        </p:nvSpPr>
        <p:spPr>
          <a:xfrm>
            <a:off x="434750" y="4778350"/>
            <a:ext cx="348300" cy="3483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"/>
          <p:cNvSpPr/>
          <p:nvPr/>
        </p:nvSpPr>
        <p:spPr>
          <a:xfrm>
            <a:off x="434750" y="5658337"/>
            <a:ext cx="348300" cy="3483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35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SQLMAP+  INNOVATION</a:t>
            </a:r>
            <a:endParaRPr sz="3500" b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7"/>
          <p:cNvSpPr txBox="1"/>
          <p:nvPr/>
        </p:nvSpPr>
        <p:spPr>
          <a:xfrm>
            <a:off x="463042" y="1429656"/>
            <a:ext cx="1605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/>
                </a:solidFill>
              </a:rPr>
              <a:t>Faster</a:t>
            </a:r>
            <a:endParaRPr sz="1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7"/>
          <p:cNvSpPr txBox="1"/>
          <p:nvPr/>
        </p:nvSpPr>
        <p:spPr>
          <a:xfrm>
            <a:off x="473675" y="1890275"/>
            <a:ext cx="56673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>
                <a:solidFill>
                  <a:schemeClr val="dk1"/>
                </a:solidFill>
              </a:rPr>
              <a:t>Faster processing of voluminous SQL commands 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>
                <a:solidFill>
                  <a:schemeClr val="dk1"/>
                </a:solidFill>
              </a:rPr>
              <a:t>Reduced processing timelines</a:t>
            </a:r>
            <a:endParaRPr sz="130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2626"/>
              </a:solidFill>
            </a:endParaRPr>
          </a:p>
        </p:txBody>
      </p:sp>
      <p:sp>
        <p:nvSpPr>
          <p:cNvPr id="441" name="Google Shape;441;p7"/>
          <p:cNvSpPr txBox="1"/>
          <p:nvPr/>
        </p:nvSpPr>
        <p:spPr>
          <a:xfrm>
            <a:off x="367231" y="3545019"/>
            <a:ext cx="19821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2"/>
                </a:solidFill>
              </a:rPr>
              <a:t>Efficient</a:t>
            </a:r>
            <a:endParaRPr sz="1800" b="1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"/>
          <p:cNvSpPr txBox="1"/>
          <p:nvPr/>
        </p:nvSpPr>
        <p:spPr>
          <a:xfrm>
            <a:off x="473675" y="4939325"/>
            <a:ext cx="55758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>
                <a:solidFill>
                  <a:schemeClr val="dk1"/>
                </a:solidFill>
              </a:rPr>
              <a:t>Reduction in enterprise costs </a:t>
            </a:r>
            <a:endParaRPr sz="1300" b="1">
              <a:solidFill>
                <a:schemeClr val="dk1"/>
              </a:solidFill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>
                <a:solidFill>
                  <a:schemeClr val="dk1"/>
                </a:solidFill>
              </a:rPr>
              <a:t>Reduction in time involved in executing research activities </a:t>
            </a:r>
            <a:endParaRPr sz="1300" b="1">
              <a:solidFill>
                <a:schemeClr val="dk1"/>
              </a:solidFill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>
                <a:solidFill>
                  <a:schemeClr val="dk1"/>
                </a:solidFill>
              </a:rPr>
              <a:t>Improved workflow efficiencies. </a:t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7"/>
          <p:cNvSpPr txBox="1"/>
          <p:nvPr/>
        </p:nvSpPr>
        <p:spPr>
          <a:xfrm>
            <a:off x="494788" y="4464969"/>
            <a:ext cx="19821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3"/>
                </a:solidFill>
              </a:rPr>
              <a:t>Accurate</a:t>
            </a:r>
            <a:endParaRPr sz="1800" b="1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7"/>
          <p:cNvSpPr txBox="1"/>
          <p:nvPr/>
        </p:nvSpPr>
        <p:spPr>
          <a:xfrm>
            <a:off x="473675" y="3995000"/>
            <a:ext cx="54222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>
                <a:solidFill>
                  <a:schemeClr val="dk1"/>
                </a:solidFill>
              </a:rPr>
              <a:t>Achieve more results with lesser effort. </a:t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7"/>
          <p:cNvSpPr/>
          <p:nvPr/>
        </p:nvSpPr>
        <p:spPr>
          <a:xfrm>
            <a:off x="2219745" y="260238"/>
            <a:ext cx="514338" cy="649052"/>
          </a:xfrm>
          <a:custGeom>
            <a:avLst/>
            <a:gdLst/>
            <a:ahLst/>
            <a:cxnLst/>
            <a:rect l="l" t="t" r="r" b="b"/>
            <a:pathLst>
              <a:path w="2120980" h="2676504" extrusionOk="0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7"/>
          <p:cNvSpPr txBox="1"/>
          <p:nvPr/>
        </p:nvSpPr>
        <p:spPr>
          <a:xfrm>
            <a:off x="473691" y="2458743"/>
            <a:ext cx="226039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 smtClean="0">
                <a:solidFill>
                  <a:schemeClr val="accent4"/>
                </a:solidFill>
              </a:rPr>
              <a:t>Competent</a:t>
            </a:r>
            <a:endParaRPr sz="2800" b="1" dirty="0">
              <a:solidFill>
                <a:schemeClr val="accent4"/>
              </a:solidFill>
              <a:sym typeface="Arial"/>
            </a:endParaRPr>
          </a:p>
        </p:txBody>
      </p:sp>
      <p:sp>
        <p:nvSpPr>
          <p:cNvPr id="447" name="Google Shape;447;p7"/>
          <p:cNvSpPr txBox="1"/>
          <p:nvPr/>
        </p:nvSpPr>
        <p:spPr>
          <a:xfrm>
            <a:off x="473675" y="2994925"/>
            <a:ext cx="54222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>
                <a:solidFill>
                  <a:schemeClr val="dk1"/>
                </a:solidFill>
              </a:rPr>
              <a:t>Reduce the need of outsourcing 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>
                <a:solidFill>
                  <a:schemeClr val="dk1"/>
                </a:solidFill>
              </a:rPr>
              <a:t>Increase competency</a:t>
            </a:r>
            <a:endParaRPr sz="1300">
              <a:solidFill>
                <a:srgbClr val="262626"/>
              </a:solidFill>
            </a:endParaRPr>
          </a:p>
        </p:txBody>
      </p:sp>
      <p:sp>
        <p:nvSpPr>
          <p:cNvPr id="448" name="Google Shape;448;p7"/>
          <p:cNvSpPr txBox="1"/>
          <p:nvPr/>
        </p:nvSpPr>
        <p:spPr>
          <a:xfrm>
            <a:off x="367231" y="5642308"/>
            <a:ext cx="34016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2"/>
                </a:solidFill>
              </a:rPr>
              <a:t>Easy Integration</a:t>
            </a:r>
            <a:endParaRPr sz="1800" b="1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7"/>
          <p:cNvSpPr txBox="1"/>
          <p:nvPr/>
        </p:nvSpPr>
        <p:spPr>
          <a:xfrm>
            <a:off x="473676" y="6082800"/>
            <a:ext cx="57936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>
                <a:solidFill>
                  <a:schemeClr val="dk1"/>
                </a:solidFill>
              </a:rPr>
              <a:t>Easy integration with other features</a:t>
            </a:r>
            <a:endParaRPr sz="1300" b="1">
              <a:solidFill>
                <a:schemeClr val="dk1"/>
              </a:solidFill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b="1">
                <a:solidFill>
                  <a:schemeClr val="dk1"/>
                </a:solidFill>
              </a:rPr>
              <a:t>Reduced manual effort</a:t>
            </a:r>
            <a:endParaRPr sz="1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7"/>
          <p:cNvGrpSpPr/>
          <p:nvPr/>
        </p:nvGrpSpPr>
        <p:grpSpPr>
          <a:xfrm>
            <a:off x="5598607" y="1961350"/>
            <a:ext cx="6505570" cy="4380819"/>
            <a:chOff x="172457" y="111"/>
            <a:chExt cx="11845539" cy="6860036"/>
          </a:xfrm>
        </p:grpSpPr>
        <p:sp>
          <p:nvSpPr>
            <p:cNvPr id="451" name="Google Shape;451;p7"/>
            <p:cNvSpPr/>
            <p:nvPr/>
          </p:nvSpPr>
          <p:spPr>
            <a:xfrm>
              <a:off x="172457" y="139450"/>
              <a:ext cx="11845539" cy="6720697"/>
            </a:xfrm>
            <a:custGeom>
              <a:avLst/>
              <a:gdLst/>
              <a:ahLst/>
              <a:cxnLst/>
              <a:rect l="l" t="t" r="r" b="b"/>
              <a:pathLst>
                <a:path w="11845539" h="6720697" extrusionOk="0">
                  <a:moveTo>
                    <a:pt x="11845474" y="4808480"/>
                  </a:moveTo>
                  <a:cubicBezTo>
                    <a:pt x="11849048" y="4357969"/>
                    <a:pt x="11706046" y="3904846"/>
                    <a:pt x="11412966" y="3555624"/>
                  </a:cubicBezTo>
                  <a:cubicBezTo>
                    <a:pt x="11305286" y="3427260"/>
                    <a:pt x="11179258" y="3334766"/>
                    <a:pt x="11052612" y="3227842"/>
                  </a:cubicBezTo>
                  <a:cubicBezTo>
                    <a:pt x="10945276" y="3137203"/>
                    <a:pt x="10945482" y="2986712"/>
                    <a:pt x="10983482" y="2860891"/>
                  </a:cubicBezTo>
                  <a:cubicBezTo>
                    <a:pt x="11047802" y="2648073"/>
                    <a:pt x="11166614" y="2457657"/>
                    <a:pt x="11253267" y="2254322"/>
                  </a:cubicBezTo>
                  <a:cubicBezTo>
                    <a:pt x="11312914" y="2114344"/>
                    <a:pt x="11374897" y="1963647"/>
                    <a:pt x="11399978" y="1813018"/>
                  </a:cubicBezTo>
                  <a:cubicBezTo>
                    <a:pt x="11451380" y="1517533"/>
                    <a:pt x="11401216" y="1209611"/>
                    <a:pt x="11199805" y="976590"/>
                  </a:cubicBezTo>
                  <a:cubicBezTo>
                    <a:pt x="10946375" y="683372"/>
                    <a:pt x="10608079" y="515633"/>
                    <a:pt x="10262087" y="359370"/>
                  </a:cubicBezTo>
                  <a:cubicBezTo>
                    <a:pt x="9794190" y="148064"/>
                    <a:pt x="9254689" y="10629"/>
                    <a:pt x="8739652" y="2314"/>
                  </a:cubicBezTo>
                  <a:cubicBezTo>
                    <a:pt x="8739171" y="2314"/>
                    <a:pt x="8738690" y="2314"/>
                    <a:pt x="8738209" y="2314"/>
                  </a:cubicBezTo>
                  <a:cubicBezTo>
                    <a:pt x="8457636" y="-2015"/>
                    <a:pt x="8177337" y="-3390"/>
                    <a:pt x="7897039" y="27258"/>
                  </a:cubicBezTo>
                  <a:cubicBezTo>
                    <a:pt x="7661819" y="52959"/>
                    <a:pt x="7303321" y="54814"/>
                    <a:pt x="6377834" y="382390"/>
                  </a:cubicBezTo>
                  <a:cubicBezTo>
                    <a:pt x="6028337" y="506150"/>
                    <a:pt x="5686743" y="652518"/>
                    <a:pt x="5338208" y="777515"/>
                  </a:cubicBezTo>
                  <a:cubicBezTo>
                    <a:pt x="4407155" y="1111413"/>
                    <a:pt x="3390275" y="1044414"/>
                    <a:pt x="2418679" y="994388"/>
                  </a:cubicBezTo>
                  <a:cubicBezTo>
                    <a:pt x="2238914" y="985111"/>
                    <a:pt x="2059149" y="974460"/>
                    <a:pt x="1879522" y="962846"/>
                  </a:cubicBezTo>
                  <a:cubicBezTo>
                    <a:pt x="1698795" y="951164"/>
                    <a:pt x="1518274" y="929656"/>
                    <a:pt x="1336998" y="929793"/>
                  </a:cubicBezTo>
                  <a:cubicBezTo>
                    <a:pt x="868276" y="930205"/>
                    <a:pt x="455903" y="1217101"/>
                    <a:pt x="229753" y="1615937"/>
                  </a:cubicBezTo>
                  <a:cubicBezTo>
                    <a:pt x="-144825" y="2276517"/>
                    <a:pt x="7384" y="3230384"/>
                    <a:pt x="202541" y="3924705"/>
                  </a:cubicBezTo>
                  <a:cubicBezTo>
                    <a:pt x="271121" y="4168583"/>
                    <a:pt x="370762" y="4405865"/>
                    <a:pt x="495690" y="4626242"/>
                  </a:cubicBezTo>
                  <a:cubicBezTo>
                    <a:pt x="739224" y="5056207"/>
                    <a:pt x="1054088" y="5440199"/>
                    <a:pt x="1447770" y="5741113"/>
                  </a:cubicBezTo>
                  <a:cubicBezTo>
                    <a:pt x="2086017" y="6229076"/>
                    <a:pt x="2843971" y="6404099"/>
                    <a:pt x="3634978" y="6356066"/>
                  </a:cubicBezTo>
                  <a:cubicBezTo>
                    <a:pt x="3637245" y="6355928"/>
                    <a:pt x="3639513" y="6355653"/>
                    <a:pt x="3641780" y="6355310"/>
                  </a:cubicBezTo>
                  <a:cubicBezTo>
                    <a:pt x="4538680" y="6224747"/>
                    <a:pt x="5467809" y="6298549"/>
                    <a:pt x="6362098" y="6419286"/>
                  </a:cubicBezTo>
                  <a:cubicBezTo>
                    <a:pt x="6829170" y="6482368"/>
                    <a:pt x="7291433" y="6590529"/>
                    <a:pt x="7762147" y="6644267"/>
                  </a:cubicBezTo>
                  <a:cubicBezTo>
                    <a:pt x="8589092" y="6738615"/>
                    <a:pt x="9419336" y="6760674"/>
                    <a:pt x="10242571" y="6623445"/>
                  </a:cubicBezTo>
                  <a:cubicBezTo>
                    <a:pt x="10490916" y="6581253"/>
                    <a:pt x="10744277" y="6525179"/>
                    <a:pt x="10965685" y="6400182"/>
                  </a:cubicBezTo>
                  <a:cubicBezTo>
                    <a:pt x="11544011" y="6073705"/>
                    <a:pt x="11840458" y="5443704"/>
                    <a:pt x="11845474" y="4808480"/>
                  </a:cubicBezTo>
                  <a:close/>
                  <a:moveTo>
                    <a:pt x="8836131" y="6627774"/>
                  </a:moveTo>
                  <a:cubicBezTo>
                    <a:pt x="8829878" y="6625850"/>
                    <a:pt x="8823762" y="6623720"/>
                    <a:pt x="8817647" y="6621452"/>
                  </a:cubicBezTo>
                  <a:lnTo>
                    <a:pt x="8900039" y="6630798"/>
                  </a:lnTo>
                  <a:cubicBezTo>
                    <a:pt x="8883821" y="6636501"/>
                    <a:pt x="8862382" y="6635814"/>
                    <a:pt x="8836131" y="6627774"/>
                  </a:cubicBezTo>
                  <a:close/>
                </a:path>
              </a:pathLst>
            </a:custGeom>
            <a:solidFill>
              <a:srgbClr val="97E5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1802672" y="30693"/>
              <a:ext cx="3530701" cy="5882364"/>
            </a:xfrm>
            <a:custGeom>
              <a:avLst/>
              <a:gdLst/>
              <a:ahLst/>
              <a:cxnLst/>
              <a:rect l="l" t="t" r="r" b="b"/>
              <a:pathLst>
                <a:path w="3530701" h="5882364" extrusionOk="0">
                  <a:moveTo>
                    <a:pt x="3448241" y="5499411"/>
                  </a:moveTo>
                  <a:lnTo>
                    <a:pt x="446663" y="5877357"/>
                  </a:lnTo>
                  <a:cubicBezTo>
                    <a:pt x="291706" y="5904020"/>
                    <a:pt x="224706" y="5818948"/>
                    <a:pt x="226768" y="5746794"/>
                  </a:cubicBezTo>
                  <a:lnTo>
                    <a:pt x="0" y="287331"/>
                  </a:lnTo>
                  <a:cubicBezTo>
                    <a:pt x="6734" y="225485"/>
                    <a:pt x="0" y="108666"/>
                    <a:pt x="219896" y="101794"/>
                  </a:cubicBezTo>
                  <a:lnTo>
                    <a:pt x="3164782" y="24"/>
                  </a:lnTo>
                  <a:cubicBezTo>
                    <a:pt x="3270606" y="-1282"/>
                    <a:pt x="3328192" y="51836"/>
                    <a:pt x="3331422" y="129350"/>
                  </a:cubicBezTo>
                  <a:lnTo>
                    <a:pt x="3530702" y="5417019"/>
                  </a:lnTo>
                  <a:cubicBezTo>
                    <a:pt x="3530702" y="5462304"/>
                    <a:pt x="3493595" y="5499411"/>
                    <a:pt x="3448241" y="5499411"/>
                  </a:cubicBez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127296" y="4543591"/>
              <a:ext cx="3355603" cy="1803622"/>
            </a:xfrm>
            <a:custGeom>
              <a:avLst/>
              <a:gdLst/>
              <a:ahLst/>
              <a:cxnLst/>
              <a:rect l="l" t="t" r="r" b="b"/>
              <a:pathLst>
                <a:path w="3355603" h="1803622" extrusionOk="0">
                  <a:moveTo>
                    <a:pt x="2838162" y="1584217"/>
                  </a:moveTo>
                  <a:cubicBezTo>
                    <a:pt x="2841116" y="1558792"/>
                    <a:pt x="2858640" y="1555219"/>
                    <a:pt x="2884271" y="1555424"/>
                  </a:cubicBezTo>
                  <a:cubicBezTo>
                    <a:pt x="3012223" y="1556318"/>
                    <a:pt x="3140106" y="1551989"/>
                    <a:pt x="3267577" y="1540101"/>
                  </a:cubicBezTo>
                  <a:cubicBezTo>
                    <a:pt x="3275411" y="1539345"/>
                    <a:pt x="3283176" y="1537421"/>
                    <a:pt x="3291009" y="1536115"/>
                  </a:cubicBezTo>
                  <a:cubicBezTo>
                    <a:pt x="3291147" y="1532129"/>
                    <a:pt x="3275411" y="1532129"/>
                    <a:pt x="3286337" y="1528075"/>
                  </a:cubicBezTo>
                  <a:cubicBezTo>
                    <a:pt x="3300699" y="1522784"/>
                    <a:pt x="3321451" y="1544155"/>
                    <a:pt x="3332652" y="1525051"/>
                  </a:cubicBezTo>
                  <a:cubicBezTo>
                    <a:pt x="3345502" y="1503131"/>
                    <a:pt x="3352168" y="1477774"/>
                    <a:pt x="3352030" y="1450974"/>
                  </a:cubicBezTo>
                  <a:cubicBezTo>
                    <a:pt x="3351961" y="1440941"/>
                    <a:pt x="3342135" y="1428297"/>
                    <a:pt x="3355604" y="1419433"/>
                  </a:cubicBezTo>
                  <a:cubicBezTo>
                    <a:pt x="3345434" y="1365146"/>
                    <a:pt x="3355535" y="1309691"/>
                    <a:pt x="3342478" y="1254786"/>
                  </a:cubicBezTo>
                  <a:cubicBezTo>
                    <a:pt x="3325643" y="1184213"/>
                    <a:pt x="3302898" y="1115702"/>
                    <a:pt x="3282419" y="1046366"/>
                  </a:cubicBezTo>
                  <a:cubicBezTo>
                    <a:pt x="3277953" y="1037295"/>
                    <a:pt x="3271838" y="1028568"/>
                    <a:pt x="3269364" y="1018947"/>
                  </a:cubicBezTo>
                  <a:cubicBezTo>
                    <a:pt x="3262354" y="992148"/>
                    <a:pt x="3247649" y="981497"/>
                    <a:pt x="3218444" y="982252"/>
                  </a:cubicBezTo>
                  <a:cubicBezTo>
                    <a:pt x="3175220" y="983352"/>
                    <a:pt x="3131791" y="978748"/>
                    <a:pt x="3088430" y="976480"/>
                  </a:cubicBezTo>
                  <a:cubicBezTo>
                    <a:pt x="3009199" y="972288"/>
                    <a:pt x="2929968" y="967959"/>
                    <a:pt x="2850737" y="963699"/>
                  </a:cubicBezTo>
                  <a:cubicBezTo>
                    <a:pt x="2902619" y="948375"/>
                    <a:pt x="2954294" y="935044"/>
                    <a:pt x="3004183" y="916009"/>
                  </a:cubicBezTo>
                  <a:cubicBezTo>
                    <a:pt x="3120933" y="871549"/>
                    <a:pt x="3229920" y="816231"/>
                    <a:pt x="3296301" y="702710"/>
                  </a:cubicBezTo>
                  <a:cubicBezTo>
                    <a:pt x="3233081" y="710406"/>
                    <a:pt x="3170617" y="724012"/>
                    <a:pt x="3105954" y="720027"/>
                  </a:cubicBezTo>
                  <a:cubicBezTo>
                    <a:pt x="2967625" y="711437"/>
                    <a:pt x="2844690" y="659143"/>
                    <a:pt x="2727183" y="590769"/>
                  </a:cubicBezTo>
                  <a:cubicBezTo>
                    <a:pt x="2583907" y="507346"/>
                    <a:pt x="2451695" y="407019"/>
                    <a:pt x="2312474" y="317343"/>
                  </a:cubicBezTo>
                  <a:cubicBezTo>
                    <a:pt x="2163425" y="221276"/>
                    <a:pt x="2009361" y="135173"/>
                    <a:pt x="1839491" y="80748"/>
                  </a:cubicBezTo>
                  <a:cubicBezTo>
                    <a:pt x="1613685" y="3716"/>
                    <a:pt x="1382314" y="-16556"/>
                    <a:pt x="1146063" y="12924"/>
                  </a:cubicBezTo>
                  <a:cubicBezTo>
                    <a:pt x="991999" y="33059"/>
                    <a:pt x="435319" y="229728"/>
                    <a:pt x="340077" y="315212"/>
                  </a:cubicBezTo>
                  <a:cubicBezTo>
                    <a:pt x="233221" y="411073"/>
                    <a:pt x="108224" y="517241"/>
                    <a:pt x="51601" y="627327"/>
                  </a:cubicBezTo>
                  <a:cubicBezTo>
                    <a:pt x="-200867" y="1118313"/>
                    <a:pt x="537295" y="1331749"/>
                    <a:pt x="878272" y="1437849"/>
                  </a:cubicBezTo>
                  <a:cubicBezTo>
                    <a:pt x="1205504" y="1539620"/>
                    <a:pt x="1545311" y="1615965"/>
                    <a:pt x="1878729" y="1678910"/>
                  </a:cubicBezTo>
                  <a:cubicBezTo>
                    <a:pt x="2137931" y="1727905"/>
                    <a:pt x="2398302" y="1769411"/>
                    <a:pt x="2660390" y="1799440"/>
                  </a:cubicBezTo>
                  <a:cubicBezTo>
                    <a:pt x="2739277" y="1808511"/>
                    <a:pt x="2772056" y="1809267"/>
                    <a:pt x="2805177" y="1733059"/>
                  </a:cubicBezTo>
                  <a:cubicBezTo>
                    <a:pt x="2816653" y="1706672"/>
                    <a:pt x="2848126" y="1629433"/>
                    <a:pt x="2838093" y="1585385"/>
                  </a:cubicBezTo>
                  <a:cubicBezTo>
                    <a:pt x="2838162" y="1584973"/>
                    <a:pt x="2838162" y="1584629"/>
                    <a:pt x="2838162" y="1584217"/>
                  </a:cubicBezTo>
                  <a:cubicBezTo>
                    <a:pt x="2838162" y="1584492"/>
                    <a:pt x="2838093" y="1584767"/>
                    <a:pt x="2838024" y="1585042"/>
                  </a:cubicBezTo>
                  <a:moveTo>
                    <a:pt x="1668522" y="1503131"/>
                  </a:moveTo>
                  <a:cubicBezTo>
                    <a:pt x="1670790" y="1503405"/>
                    <a:pt x="1673126" y="1503680"/>
                    <a:pt x="1675394" y="1503886"/>
                  </a:cubicBezTo>
                  <a:cubicBezTo>
                    <a:pt x="1673126" y="1503612"/>
                    <a:pt x="1670790" y="1503405"/>
                    <a:pt x="1668522" y="1503131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1993236" y="381283"/>
              <a:ext cx="3261866" cy="5044631"/>
            </a:xfrm>
            <a:custGeom>
              <a:avLst/>
              <a:gdLst/>
              <a:ahLst/>
              <a:cxnLst/>
              <a:rect l="l" t="t" r="r" b="b"/>
              <a:pathLst>
                <a:path w="3261866" h="5044631" extrusionOk="0">
                  <a:moveTo>
                    <a:pt x="3261731" y="4644435"/>
                  </a:moveTo>
                  <a:cubicBezTo>
                    <a:pt x="3262968" y="4668486"/>
                    <a:pt x="3255959" y="4675702"/>
                    <a:pt x="3233763" y="4678794"/>
                  </a:cubicBezTo>
                  <a:cubicBezTo>
                    <a:pt x="2951884" y="4717826"/>
                    <a:pt x="400405" y="5019152"/>
                    <a:pt x="246616" y="5041416"/>
                  </a:cubicBezTo>
                  <a:cubicBezTo>
                    <a:pt x="201881" y="5047876"/>
                    <a:pt x="202293" y="5048563"/>
                    <a:pt x="200506" y="5004584"/>
                  </a:cubicBezTo>
                  <a:cubicBezTo>
                    <a:pt x="178448" y="4479032"/>
                    <a:pt x="15450" y="514243"/>
                    <a:pt x="126" y="161172"/>
                  </a:cubicBezTo>
                  <a:cubicBezTo>
                    <a:pt x="-1111" y="133411"/>
                    <a:pt x="6517" y="127226"/>
                    <a:pt x="32836" y="126195"/>
                  </a:cubicBezTo>
                  <a:cubicBezTo>
                    <a:pt x="367833" y="113139"/>
                    <a:pt x="2803729" y="11437"/>
                    <a:pt x="3060870" y="99"/>
                  </a:cubicBezTo>
                  <a:cubicBezTo>
                    <a:pt x="3080248" y="-726"/>
                    <a:pt x="3086089" y="3328"/>
                    <a:pt x="3086845" y="23325"/>
                  </a:cubicBezTo>
                  <a:cubicBezTo>
                    <a:pt x="3097702" y="304448"/>
                    <a:pt x="3254722" y="4509681"/>
                    <a:pt x="3261731" y="4644435"/>
                  </a:cubicBezTo>
                  <a:close/>
                </a:path>
              </a:pathLst>
            </a:custGeom>
            <a:solidFill>
              <a:srgbClr val="F2F5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3298540" y="1717062"/>
              <a:ext cx="2274214" cy="1949573"/>
            </a:xfrm>
            <a:custGeom>
              <a:avLst/>
              <a:gdLst/>
              <a:ahLst/>
              <a:cxnLst/>
              <a:rect l="l" t="t" r="r" b="b"/>
              <a:pathLst>
                <a:path w="2274214" h="1949573" extrusionOk="0">
                  <a:moveTo>
                    <a:pt x="12960" y="503679"/>
                  </a:moveTo>
                  <a:cubicBezTo>
                    <a:pt x="-52321" y="215684"/>
                    <a:pt x="145654" y="211767"/>
                    <a:pt x="236429" y="196787"/>
                  </a:cubicBezTo>
                  <a:lnTo>
                    <a:pt x="1820572" y="6646"/>
                  </a:lnTo>
                  <a:cubicBezTo>
                    <a:pt x="1937048" y="-21460"/>
                    <a:pt x="2009202" y="40386"/>
                    <a:pt x="2034765" y="176927"/>
                  </a:cubicBezTo>
                  <a:lnTo>
                    <a:pt x="2267304" y="1389790"/>
                  </a:lnTo>
                  <a:cubicBezTo>
                    <a:pt x="2272458" y="1415078"/>
                    <a:pt x="2318430" y="1571136"/>
                    <a:pt x="2081080" y="1626522"/>
                  </a:cubicBezTo>
                  <a:cubicBezTo>
                    <a:pt x="1801812" y="1691666"/>
                    <a:pt x="1166039" y="1833980"/>
                    <a:pt x="642687" y="1933689"/>
                  </a:cubicBezTo>
                  <a:cubicBezTo>
                    <a:pt x="354829" y="1988594"/>
                    <a:pt x="298138" y="1895825"/>
                    <a:pt x="269413" y="1737707"/>
                  </a:cubicBezTo>
                  <a:cubicBezTo>
                    <a:pt x="189908" y="1370137"/>
                    <a:pt x="12960" y="503679"/>
                    <a:pt x="12960" y="5036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6973937" y="111"/>
              <a:ext cx="2170622" cy="2457658"/>
            </a:xfrm>
            <a:custGeom>
              <a:avLst/>
              <a:gdLst/>
              <a:ahLst/>
              <a:cxnLst/>
              <a:rect l="l" t="t" r="r" b="b"/>
              <a:pathLst>
                <a:path w="2170622" h="2457658" extrusionOk="0">
                  <a:moveTo>
                    <a:pt x="172202" y="717711"/>
                  </a:moveTo>
                  <a:cubicBezTo>
                    <a:pt x="166567" y="717024"/>
                    <a:pt x="160933" y="715993"/>
                    <a:pt x="155298" y="715650"/>
                  </a:cubicBezTo>
                  <a:cubicBezTo>
                    <a:pt x="94689" y="712008"/>
                    <a:pt x="52771" y="685964"/>
                    <a:pt x="35798" y="623706"/>
                  </a:cubicBezTo>
                  <a:cubicBezTo>
                    <a:pt x="25353" y="585361"/>
                    <a:pt x="12640" y="547704"/>
                    <a:pt x="5563" y="508535"/>
                  </a:cubicBezTo>
                  <a:cubicBezTo>
                    <a:pt x="-3852" y="441124"/>
                    <a:pt x="-2203" y="374261"/>
                    <a:pt x="17382" y="308774"/>
                  </a:cubicBezTo>
                  <a:cubicBezTo>
                    <a:pt x="61292" y="162131"/>
                    <a:pt x="164300" y="77883"/>
                    <a:pt x="307301" y="36172"/>
                  </a:cubicBezTo>
                  <a:cubicBezTo>
                    <a:pt x="549118" y="-34401"/>
                    <a:pt x="775954" y="-1760"/>
                    <a:pt x="987878" y="134575"/>
                  </a:cubicBezTo>
                  <a:cubicBezTo>
                    <a:pt x="1015572" y="152373"/>
                    <a:pt x="1044020" y="169002"/>
                    <a:pt x="1072126" y="186182"/>
                  </a:cubicBezTo>
                  <a:cubicBezTo>
                    <a:pt x="1172316" y="266375"/>
                    <a:pt x="1196916" y="378866"/>
                    <a:pt x="1201865" y="497953"/>
                  </a:cubicBezTo>
                  <a:cubicBezTo>
                    <a:pt x="1211141" y="721834"/>
                    <a:pt x="1138026" y="1055938"/>
                    <a:pt x="1383966" y="1177431"/>
                  </a:cubicBezTo>
                  <a:cubicBezTo>
                    <a:pt x="1558714" y="1263809"/>
                    <a:pt x="1773662" y="1272192"/>
                    <a:pt x="1936179" y="1381247"/>
                  </a:cubicBezTo>
                  <a:cubicBezTo>
                    <a:pt x="2082822" y="1479650"/>
                    <a:pt x="2159442" y="1640999"/>
                    <a:pt x="2169474" y="1814510"/>
                  </a:cubicBezTo>
                  <a:cubicBezTo>
                    <a:pt x="2181294" y="2018120"/>
                    <a:pt x="2102063" y="2322195"/>
                    <a:pt x="1923672" y="2445955"/>
                  </a:cubicBezTo>
                  <a:cubicBezTo>
                    <a:pt x="1913708" y="2452895"/>
                    <a:pt x="1902988" y="2462310"/>
                    <a:pt x="1889588" y="2455026"/>
                  </a:cubicBezTo>
                  <a:cubicBezTo>
                    <a:pt x="1876945" y="2448154"/>
                    <a:pt x="1881068" y="2434823"/>
                    <a:pt x="1881136" y="2423965"/>
                  </a:cubicBezTo>
                  <a:cubicBezTo>
                    <a:pt x="1881755" y="2268458"/>
                    <a:pt x="1826231" y="2134459"/>
                    <a:pt x="1725629" y="2017708"/>
                  </a:cubicBezTo>
                  <a:cubicBezTo>
                    <a:pt x="1721986" y="2013447"/>
                    <a:pt x="1717588" y="2009805"/>
                    <a:pt x="1713534" y="2005888"/>
                  </a:cubicBezTo>
                  <a:cubicBezTo>
                    <a:pt x="1616025" y="1893398"/>
                    <a:pt x="1477833" y="1833545"/>
                    <a:pt x="1348439" y="1764828"/>
                  </a:cubicBezTo>
                  <a:cubicBezTo>
                    <a:pt x="1124351" y="1645809"/>
                    <a:pt x="897790" y="1433609"/>
                    <a:pt x="868241" y="1167055"/>
                  </a:cubicBezTo>
                  <a:cubicBezTo>
                    <a:pt x="857727" y="1071881"/>
                    <a:pt x="870990" y="977944"/>
                    <a:pt x="882809" y="883939"/>
                  </a:cubicBezTo>
                  <a:cubicBezTo>
                    <a:pt x="892155" y="809380"/>
                    <a:pt x="883909" y="738120"/>
                    <a:pt x="843572" y="672839"/>
                  </a:cubicBezTo>
                  <a:cubicBezTo>
                    <a:pt x="820208" y="635044"/>
                    <a:pt x="808113" y="630921"/>
                    <a:pt x="764616" y="640885"/>
                  </a:cubicBezTo>
                  <a:cubicBezTo>
                    <a:pt x="569664" y="685345"/>
                    <a:pt x="373888" y="724652"/>
                    <a:pt x="172202" y="7177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6257829" y="1450227"/>
              <a:ext cx="2481297" cy="3814175"/>
            </a:xfrm>
            <a:custGeom>
              <a:avLst/>
              <a:gdLst/>
              <a:ahLst/>
              <a:cxnLst/>
              <a:rect l="l" t="t" r="r" b="b"/>
              <a:pathLst>
                <a:path w="2481297" h="3814175" extrusionOk="0">
                  <a:moveTo>
                    <a:pt x="1767481" y="88356"/>
                  </a:moveTo>
                  <a:cubicBezTo>
                    <a:pt x="1842589" y="163602"/>
                    <a:pt x="1919965" y="236030"/>
                    <a:pt x="2011772" y="291347"/>
                  </a:cubicBezTo>
                  <a:cubicBezTo>
                    <a:pt x="2064684" y="323232"/>
                    <a:pt x="2119727" y="349963"/>
                    <a:pt x="2177312" y="372434"/>
                  </a:cubicBezTo>
                  <a:cubicBezTo>
                    <a:pt x="2277159" y="411397"/>
                    <a:pt x="2354672" y="476816"/>
                    <a:pt x="2427925" y="553092"/>
                  </a:cubicBezTo>
                  <a:cubicBezTo>
                    <a:pt x="2470667" y="680082"/>
                    <a:pt x="2473691" y="812363"/>
                    <a:pt x="2480631" y="927465"/>
                  </a:cubicBezTo>
                  <a:cubicBezTo>
                    <a:pt x="2484548" y="992471"/>
                    <a:pt x="2470461" y="1066411"/>
                    <a:pt x="2457748" y="1130456"/>
                  </a:cubicBezTo>
                  <a:cubicBezTo>
                    <a:pt x="2445173" y="1193745"/>
                    <a:pt x="2375975" y="1333997"/>
                    <a:pt x="2367728" y="1350214"/>
                  </a:cubicBezTo>
                  <a:cubicBezTo>
                    <a:pt x="2223628" y="1633330"/>
                    <a:pt x="2069082" y="1893082"/>
                    <a:pt x="2005106" y="2207121"/>
                  </a:cubicBezTo>
                  <a:cubicBezTo>
                    <a:pt x="1966693" y="2395544"/>
                    <a:pt x="2034930" y="2594412"/>
                    <a:pt x="2136769" y="2751844"/>
                  </a:cubicBezTo>
                  <a:cubicBezTo>
                    <a:pt x="2250565" y="2927692"/>
                    <a:pt x="2346288" y="3069868"/>
                    <a:pt x="2345601" y="3290039"/>
                  </a:cubicBezTo>
                  <a:cubicBezTo>
                    <a:pt x="2345257" y="3395451"/>
                    <a:pt x="2326360" y="3499971"/>
                    <a:pt x="2297086" y="3600985"/>
                  </a:cubicBezTo>
                  <a:cubicBezTo>
                    <a:pt x="2276266" y="3672795"/>
                    <a:pt x="2259429" y="3784736"/>
                    <a:pt x="2165905" y="3796143"/>
                  </a:cubicBezTo>
                  <a:cubicBezTo>
                    <a:pt x="2102685" y="3803839"/>
                    <a:pt x="2040220" y="3817445"/>
                    <a:pt x="1975558" y="3813459"/>
                  </a:cubicBezTo>
                  <a:cubicBezTo>
                    <a:pt x="1837230" y="3804870"/>
                    <a:pt x="1714294" y="3752576"/>
                    <a:pt x="1596788" y="3684202"/>
                  </a:cubicBezTo>
                  <a:cubicBezTo>
                    <a:pt x="1453511" y="3600779"/>
                    <a:pt x="1321299" y="3500452"/>
                    <a:pt x="1182077" y="3410775"/>
                  </a:cubicBezTo>
                  <a:cubicBezTo>
                    <a:pt x="1033029" y="3314708"/>
                    <a:pt x="878965" y="3228605"/>
                    <a:pt x="709095" y="3174181"/>
                  </a:cubicBezTo>
                  <a:cubicBezTo>
                    <a:pt x="483290" y="3097149"/>
                    <a:pt x="236251" y="3079351"/>
                    <a:pt x="0" y="3108762"/>
                  </a:cubicBezTo>
                  <a:cubicBezTo>
                    <a:pt x="23914" y="3054338"/>
                    <a:pt x="62533" y="3028913"/>
                    <a:pt x="86447" y="3004655"/>
                  </a:cubicBezTo>
                  <a:cubicBezTo>
                    <a:pt x="121080" y="2969472"/>
                    <a:pt x="136679" y="2939442"/>
                    <a:pt x="156401" y="2895120"/>
                  </a:cubicBezTo>
                  <a:cubicBezTo>
                    <a:pt x="324140" y="2518754"/>
                    <a:pt x="487138" y="2085491"/>
                    <a:pt x="503630" y="1670987"/>
                  </a:cubicBezTo>
                  <a:cubicBezTo>
                    <a:pt x="504386" y="1651609"/>
                    <a:pt x="503630" y="1632231"/>
                    <a:pt x="503630" y="1612784"/>
                  </a:cubicBezTo>
                  <a:cubicBezTo>
                    <a:pt x="498133" y="1405051"/>
                    <a:pt x="513594" y="1343205"/>
                    <a:pt x="503836" y="1158287"/>
                  </a:cubicBezTo>
                  <a:cubicBezTo>
                    <a:pt x="487963" y="1038924"/>
                    <a:pt x="534897" y="926365"/>
                    <a:pt x="589664" y="822602"/>
                  </a:cubicBezTo>
                  <a:cubicBezTo>
                    <a:pt x="690129" y="632254"/>
                    <a:pt x="812240" y="453452"/>
                    <a:pt x="952973" y="290591"/>
                  </a:cubicBezTo>
                  <a:cubicBezTo>
                    <a:pt x="1035503" y="225791"/>
                    <a:pt x="1108138" y="152401"/>
                    <a:pt x="1200425" y="100038"/>
                  </a:cubicBezTo>
                  <a:cubicBezTo>
                    <a:pt x="1224682" y="86294"/>
                    <a:pt x="1496803" y="-27708"/>
                    <a:pt x="1504775" y="6307"/>
                  </a:cubicBezTo>
                  <a:cubicBezTo>
                    <a:pt x="1511715" y="35993"/>
                    <a:pt x="1517968" y="65817"/>
                    <a:pt x="1526077" y="95228"/>
                  </a:cubicBezTo>
                  <a:cubicBezTo>
                    <a:pt x="1530131" y="109865"/>
                    <a:pt x="1540507" y="121890"/>
                    <a:pt x="1554320" y="128350"/>
                  </a:cubicBezTo>
                  <a:cubicBezTo>
                    <a:pt x="1608675" y="153912"/>
                    <a:pt x="1664817" y="167793"/>
                    <a:pt x="1725289" y="150545"/>
                  </a:cubicBezTo>
                  <a:cubicBezTo>
                    <a:pt x="1757861" y="141200"/>
                    <a:pt x="1773804" y="122852"/>
                    <a:pt x="1767481" y="88356"/>
                  </a:cubicBezTo>
                  <a:close/>
                </a:path>
              </a:pathLst>
            </a:custGeom>
            <a:solidFill>
              <a:srgbClr val="F2F5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5682385" y="4624339"/>
              <a:ext cx="2800721" cy="1510340"/>
            </a:xfrm>
            <a:custGeom>
              <a:avLst/>
              <a:gdLst/>
              <a:ahLst/>
              <a:cxnLst/>
              <a:rect l="l" t="t" r="r" b="b"/>
              <a:pathLst>
                <a:path w="2800721" h="1510340" extrusionOk="0">
                  <a:moveTo>
                    <a:pt x="1284608" y="0"/>
                  </a:moveTo>
                  <a:cubicBezTo>
                    <a:pt x="1454546" y="54424"/>
                    <a:pt x="1608542" y="140527"/>
                    <a:pt x="1757590" y="236594"/>
                  </a:cubicBezTo>
                  <a:cubicBezTo>
                    <a:pt x="1896812" y="326270"/>
                    <a:pt x="2028955" y="426666"/>
                    <a:pt x="2172301" y="510021"/>
                  </a:cubicBezTo>
                  <a:cubicBezTo>
                    <a:pt x="2289807" y="578395"/>
                    <a:pt x="2412743" y="630688"/>
                    <a:pt x="2551071" y="639278"/>
                  </a:cubicBezTo>
                  <a:cubicBezTo>
                    <a:pt x="2615733" y="643264"/>
                    <a:pt x="2678129" y="629658"/>
                    <a:pt x="2741418" y="621962"/>
                  </a:cubicBezTo>
                  <a:cubicBezTo>
                    <a:pt x="2675037" y="735483"/>
                    <a:pt x="2566051" y="790800"/>
                    <a:pt x="2449300" y="835260"/>
                  </a:cubicBezTo>
                  <a:cubicBezTo>
                    <a:pt x="2399411" y="854295"/>
                    <a:pt x="2347735" y="867626"/>
                    <a:pt x="2295854" y="882950"/>
                  </a:cubicBezTo>
                  <a:cubicBezTo>
                    <a:pt x="2375085" y="887211"/>
                    <a:pt x="2454316" y="891540"/>
                    <a:pt x="2533548" y="895732"/>
                  </a:cubicBezTo>
                  <a:cubicBezTo>
                    <a:pt x="2576909" y="898068"/>
                    <a:pt x="2620269" y="902603"/>
                    <a:pt x="2663561" y="901504"/>
                  </a:cubicBezTo>
                  <a:cubicBezTo>
                    <a:pt x="2692766" y="900748"/>
                    <a:pt x="2707403" y="911399"/>
                    <a:pt x="2714480" y="938199"/>
                  </a:cubicBezTo>
                  <a:cubicBezTo>
                    <a:pt x="2717023" y="947820"/>
                    <a:pt x="2723070" y="956478"/>
                    <a:pt x="2727537" y="965617"/>
                  </a:cubicBezTo>
                  <a:cubicBezTo>
                    <a:pt x="2748015" y="1034953"/>
                    <a:pt x="2770760" y="1103465"/>
                    <a:pt x="2787596" y="1174037"/>
                  </a:cubicBezTo>
                  <a:cubicBezTo>
                    <a:pt x="2800652" y="1228942"/>
                    <a:pt x="2790551" y="1284329"/>
                    <a:pt x="2800721" y="1338684"/>
                  </a:cubicBezTo>
                  <a:cubicBezTo>
                    <a:pt x="2787184" y="1347549"/>
                    <a:pt x="2797079" y="1360124"/>
                    <a:pt x="2797148" y="1370225"/>
                  </a:cubicBezTo>
                  <a:cubicBezTo>
                    <a:pt x="2797354" y="1397094"/>
                    <a:pt x="2790620" y="1422382"/>
                    <a:pt x="2777770" y="1444303"/>
                  </a:cubicBezTo>
                  <a:cubicBezTo>
                    <a:pt x="2766569" y="1463406"/>
                    <a:pt x="2745747" y="1442035"/>
                    <a:pt x="2731454" y="1447327"/>
                  </a:cubicBezTo>
                  <a:cubicBezTo>
                    <a:pt x="2720528" y="1451381"/>
                    <a:pt x="2736195" y="1451312"/>
                    <a:pt x="2736127" y="1455366"/>
                  </a:cubicBezTo>
                  <a:cubicBezTo>
                    <a:pt x="2728293" y="1456741"/>
                    <a:pt x="2720596" y="1458665"/>
                    <a:pt x="2712694" y="1459352"/>
                  </a:cubicBezTo>
                  <a:cubicBezTo>
                    <a:pt x="2585223" y="1471240"/>
                    <a:pt x="2457340" y="1475569"/>
                    <a:pt x="2329388" y="1474676"/>
                  </a:cubicBezTo>
                  <a:cubicBezTo>
                    <a:pt x="2301558" y="1474470"/>
                    <a:pt x="2283279" y="1478662"/>
                    <a:pt x="2282798" y="1510340"/>
                  </a:cubicBezTo>
                  <a:cubicBezTo>
                    <a:pt x="2286303" y="1480173"/>
                    <a:pt x="2272490" y="1473302"/>
                    <a:pt x="2243285" y="1473027"/>
                  </a:cubicBezTo>
                  <a:cubicBezTo>
                    <a:pt x="2075339" y="1471309"/>
                    <a:pt x="1907394" y="1476875"/>
                    <a:pt x="1739381" y="1467804"/>
                  </a:cubicBezTo>
                  <a:cubicBezTo>
                    <a:pt x="1596035" y="1460039"/>
                    <a:pt x="1452897" y="1450556"/>
                    <a:pt x="1309690" y="1440455"/>
                  </a:cubicBezTo>
                  <a:cubicBezTo>
                    <a:pt x="1190396" y="1432003"/>
                    <a:pt x="1071584" y="1418672"/>
                    <a:pt x="953459" y="1402386"/>
                  </a:cubicBezTo>
                  <a:cubicBezTo>
                    <a:pt x="813963" y="1383144"/>
                    <a:pt x="674879" y="1358200"/>
                    <a:pt x="538543" y="1321299"/>
                  </a:cubicBezTo>
                  <a:cubicBezTo>
                    <a:pt x="391831" y="1281580"/>
                    <a:pt x="245738" y="1239388"/>
                    <a:pt x="121634" y="1145863"/>
                  </a:cubicBezTo>
                  <a:cubicBezTo>
                    <a:pt x="63912" y="1102365"/>
                    <a:pt x="12717" y="1051995"/>
                    <a:pt x="3166" y="976750"/>
                  </a:cubicBezTo>
                  <a:cubicBezTo>
                    <a:pt x="-3225" y="926242"/>
                    <a:pt x="1104" y="874635"/>
                    <a:pt x="6945" y="823235"/>
                  </a:cubicBezTo>
                  <a:cubicBezTo>
                    <a:pt x="26392" y="652060"/>
                    <a:pt x="99576" y="507066"/>
                    <a:pt x="220519" y="387566"/>
                  </a:cubicBezTo>
                  <a:cubicBezTo>
                    <a:pt x="313493" y="295760"/>
                    <a:pt x="423235" y="226492"/>
                    <a:pt x="544247" y="175161"/>
                  </a:cubicBezTo>
                  <a:cubicBezTo>
                    <a:pt x="707588" y="105825"/>
                    <a:pt x="877320" y="60471"/>
                    <a:pt x="1051931" y="31060"/>
                  </a:cubicBezTo>
                  <a:cubicBezTo>
                    <a:pt x="1129101" y="17935"/>
                    <a:pt x="1206545" y="6872"/>
                    <a:pt x="128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8409784" y="5478840"/>
              <a:ext cx="1181533" cy="695008"/>
            </a:xfrm>
            <a:custGeom>
              <a:avLst/>
              <a:gdLst/>
              <a:ahLst/>
              <a:cxnLst/>
              <a:rect l="l" t="t" r="r" b="b"/>
              <a:pathLst>
                <a:path w="1181533" h="695008" extrusionOk="0">
                  <a:moveTo>
                    <a:pt x="73184" y="484252"/>
                  </a:moveTo>
                  <a:cubicBezTo>
                    <a:pt x="63014" y="429896"/>
                    <a:pt x="73115" y="374510"/>
                    <a:pt x="60059" y="319605"/>
                  </a:cubicBezTo>
                  <a:cubicBezTo>
                    <a:pt x="43224" y="249032"/>
                    <a:pt x="20478" y="180521"/>
                    <a:pt x="0" y="111185"/>
                  </a:cubicBezTo>
                  <a:cubicBezTo>
                    <a:pt x="91532" y="101702"/>
                    <a:pt x="183614" y="95998"/>
                    <a:pt x="274389" y="81568"/>
                  </a:cubicBezTo>
                  <a:cubicBezTo>
                    <a:pt x="358155" y="68236"/>
                    <a:pt x="440616" y="45972"/>
                    <a:pt x="514076" y="0"/>
                  </a:cubicBezTo>
                  <a:cubicBezTo>
                    <a:pt x="577364" y="12438"/>
                    <a:pt x="630689" y="42811"/>
                    <a:pt x="678997" y="85416"/>
                  </a:cubicBezTo>
                  <a:cubicBezTo>
                    <a:pt x="797397" y="189935"/>
                    <a:pt x="912362" y="297890"/>
                    <a:pt x="1019424" y="413954"/>
                  </a:cubicBezTo>
                  <a:cubicBezTo>
                    <a:pt x="1075222" y="474425"/>
                    <a:pt x="1131090" y="535034"/>
                    <a:pt x="1170327" y="608493"/>
                  </a:cubicBezTo>
                  <a:cubicBezTo>
                    <a:pt x="1187506" y="640584"/>
                    <a:pt x="1186132" y="669652"/>
                    <a:pt x="1157820" y="695008"/>
                  </a:cubicBezTo>
                  <a:cubicBezTo>
                    <a:pt x="1084637" y="644707"/>
                    <a:pt x="1008017" y="601278"/>
                    <a:pt x="922463" y="574890"/>
                  </a:cubicBezTo>
                  <a:cubicBezTo>
                    <a:pt x="812446" y="541013"/>
                    <a:pt x="699681" y="522871"/>
                    <a:pt x="585816" y="506929"/>
                  </a:cubicBezTo>
                  <a:cubicBezTo>
                    <a:pt x="466454" y="490162"/>
                    <a:pt x="346542" y="498477"/>
                    <a:pt x="227180" y="489475"/>
                  </a:cubicBezTo>
                  <a:cubicBezTo>
                    <a:pt x="191172" y="486726"/>
                    <a:pt x="154409" y="493185"/>
                    <a:pt x="118057" y="495384"/>
                  </a:cubicBezTo>
                  <a:cubicBezTo>
                    <a:pt x="104932" y="484252"/>
                    <a:pt x="85416" y="498820"/>
                    <a:pt x="73184" y="484252"/>
                  </a:cubicBezTo>
                  <a:close/>
                </a:path>
              </a:pathLst>
            </a:custGeom>
            <a:solidFill>
              <a:srgbClr val="EABB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8923860" y="5401642"/>
              <a:ext cx="996517" cy="938681"/>
            </a:xfrm>
            <a:custGeom>
              <a:avLst/>
              <a:gdLst/>
              <a:ahLst/>
              <a:cxnLst/>
              <a:rect l="l" t="t" r="r" b="b"/>
              <a:pathLst>
                <a:path w="996517" h="938681" extrusionOk="0">
                  <a:moveTo>
                    <a:pt x="643745" y="772207"/>
                  </a:moveTo>
                  <a:cubicBezTo>
                    <a:pt x="672056" y="746850"/>
                    <a:pt x="673362" y="717851"/>
                    <a:pt x="656252" y="685691"/>
                  </a:cubicBezTo>
                  <a:cubicBezTo>
                    <a:pt x="617014" y="612232"/>
                    <a:pt x="561147" y="551624"/>
                    <a:pt x="505348" y="491152"/>
                  </a:cubicBezTo>
                  <a:cubicBezTo>
                    <a:pt x="398286" y="375089"/>
                    <a:pt x="283253" y="267134"/>
                    <a:pt x="164922" y="162614"/>
                  </a:cubicBezTo>
                  <a:cubicBezTo>
                    <a:pt x="116613" y="119941"/>
                    <a:pt x="63288" y="89567"/>
                    <a:pt x="0" y="77198"/>
                  </a:cubicBezTo>
                  <a:cubicBezTo>
                    <a:pt x="19997" y="60431"/>
                    <a:pt x="42261" y="45657"/>
                    <a:pt x="59510" y="26416"/>
                  </a:cubicBezTo>
                  <a:cubicBezTo>
                    <a:pt x="86997" y="-4094"/>
                    <a:pt x="118056" y="-4850"/>
                    <a:pt x="152896" y="7450"/>
                  </a:cubicBezTo>
                  <a:cubicBezTo>
                    <a:pt x="215360" y="29440"/>
                    <a:pt x="267311" y="68746"/>
                    <a:pt x="317818" y="109702"/>
                  </a:cubicBezTo>
                  <a:cubicBezTo>
                    <a:pt x="493941" y="252703"/>
                    <a:pt x="647524" y="418793"/>
                    <a:pt x="802001" y="583921"/>
                  </a:cubicBezTo>
                  <a:cubicBezTo>
                    <a:pt x="851890" y="637246"/>
                    <a:pt x="904459" y="688303"/>
                    <a:pt x="944590" y="750011"/>
                  </a:cubicBezTo>
                  <a:cubicBezTo>
                    <a:pt x="966442" y="783614"/>
                    <a:pt x="985545" y="818453"/>
                    <a:pt x="993929" y="858172"/>
                  </a:cubicBezTo>
                  <a:cubicBezTo>
                    <a:pt x="1005268" y="912253"/>
                    <a:pt x="978880" y="942488"/>
                    <a:pt x="924181" y="938297"/>
                  </a:cubicBezTo>
                  <a:cubicBezTo>
                    <a:pt x="892845" y="935892"/>
                    <a:pt x="864191" y="924828"/>
                    <a:pt x="836704" y="910673"/>
                  </a:cubicBezTo>
                  <a:cubicBezTo>
                    <a:pt x="765649" y="873977"/>
                    <a:pt x="698994" y="830960"/>
                    <a:pt x="643745" y="772207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7940169" y="6079637"/>
              <a:ext cx="845832" cy="514006"/>
            </a:xfrm>
            <a:custGeom>
              <a:avLst/>
              <a:gdLst/>
              <a:ahLst/>
              <a:cxnLst/>
              <a:rect l="l" t="t" r="r" b="b"/>
              <a:pathLst>
                <a:path w="845832" h="514006" extrusionOk="0">
                  <a:moveTo>
                    <a:pt x="0" y="179353"/>
                  </a:moveTo>
                  <a:cubicBezTo>
                    <a:pt x="11339" y="138535"/>
                    <a:pt x="23295" y="97785"/>
                    <a:pt x="24876" y="54974"/>
                  </a:cubicBezTo>
                  <a:cubicBezTo>
                    <a:pt x="25357" y="23295"/>
                    <a:pt x="43635" y="19104"/>
                    <a:pt x="71466" y="19310"/>
                  </a:cubicBezTo>
                  <a:cubicBezTo>
                    <a:pt x="199418" y="20203"/>
                    <a:pt x="327301" y="15874"/>
                    <a:pt x="454772" y="3986"/>
                  </a:cubicBezTo>
                  <a:cubicBezTo>
                    <a:pt x="462605" y="3230"/>
                    <a:pt x="470371" y="1306"/>
                    <a:pt x="478136" y="0"/>
                  </a:cubicBezTo>
                  <a:cubicBezTo>
                    <a:pt x="489681" y="825"/>
                    <a:pt x="495796" y="9689"/>
                    <a:pt x="502875" y="16973"/>
                  </a:cubicBezTo>
                  <a:cubicBezTo>
                    <a:pt x="572073" y="88439"/>
                    <a:pt x="639690" y="161349"/>
                    <a:pt x="703185" y="237969"/>
                  </a:cubicBezTo>
                  <a:cubicBezTo>
                    <a:pt x="751287" y="296035"/>
                    <a:pt x="799527" y="354239"/>
                    <a:pt x="833337" y="422406"/>
                  </a:cubicBezTo>
                  <a:cubicBezTo>
                    <a:pt x="853539" y="463224"/>
                    <a:pt x="849623" y="483565"/>
                    <a:pt x="818837" y="514007"/>
                  </a:cubicBezTo>
                  <a:cubicBezTo>
                    <a:pt x="774583" y="486313"/>
                    <a:pt x="735345" y="451886"/>
                    <a:pt x="690610" y="424399"/>
                  </a:cubicBezTo>
                  <a:cubicBezTo>
                    <a:pt x="575097" y="353208"/>
                    <a:pt x="448725" y="308816"/>
                    <a:pt x="321667" y="265112"/>
                  </a:cubicBezTo>
                  <a:cubicBezTo>
                    <a:pt x="232608" y="234464"/>
                    <a:pt x="141351" y="211581"/>
                    <a:pt x="50095" y="188424"/>
                  </a:cubicBezTo>
                  <a:cubicBezTo>
                    <a:pt x="33672" y="184300"/>
                    <a:pt x="16699" y="182376"/>
                    <a:pt x="0" y="179353"/>
                  </a:cubicBezTo>
                  <a:close/>
                </a:path>
              </a:pathLst>
            </a:custGeom>
            <a:solidFill>
              <a:srgbClr val="EABB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8409729" y="5963024"/>
              <a:ext cx="696495" cy="811007"/>
            </a:xfrm>
            <a:custGeom>
              <a:avLst/>
              <a:gdLst/>
              <a:ahLst/>
              <a:cxnLst/>
              <a:rect l="l" t="t" r="r" b="b"/>
              <a:pathLst>
                <a:path w="696495" h="811007" extrusionOk="0">
                  <a:moveTo>
                    <a:pt x="349209" y="630688"/>
                  </a:moveTo>
                  <a:cubicBezTo>
                    <a:pt x="379994" y="600315"/>
                    <a:pt x="383911" y="579907"/>
                    <a:pt x="363708" y="539088"/>
                  </a:cubicBezTo>
                  <a:cubicBezTo>
                    <a:pt x="329968" y="470920"/>
                    <a:pt x="281728" y="412786"/>
                    <a:pt x="233557" y="354651"/>
                  </a:cubicBezTo>
                  <a:cubicBezTo>
                    <a:pt x="170062" y="278030"/>
                    <a:pt x="102444" y="205121"/>
                    <a:pt x="33246" y="133656"/>
                  </a:cubicBezTo>
                  <a:cubicBezTo>
                    <a:pt x="26237" y="126371"/>
                    <a:pt x="20052" y="117507"/>
                    <a:pt x="8507" y="116682"/>
                  </a:cubicBezTo>
                  <a:cubicBezTo>
                    <a:pt x="8645" y="112696"/>
                    <a:pt x="-7091" y="112696"/>
                    <a:pt x="3904" y="108642"/>
                  </a:cubicBezTo>
                  <a:cubicBezTo>
                    <a:pt x="18265" y="103351"/>
                    <a:pt x="39018" y="124722"/>
                    <a:pt x="50219" y="105619"/>
                  </a:cubicBezTo>
                  <a:cubicBezTo>
                    <a:pt x="63069" y="83698"/>
                    <a:pt x="69735" y="58341"/>
                    <a:pt x="69597" y="31541"/>
                  </a:cubicBezTo>
                  <a:cubicBezTo>
                    <a:pt x="69528" y="21509"/>
                    <a:pt x="59702" y="8864"/>
                    <a:pt x="73171" y="0"/>
                  </a:cubicBezTo>
                  <a:cubicBezTo>
                    <a:pt x="85403" y="14637"/>
                    <a:pt x="104918" y="69"/>
                    <a:pt x="117975" y="11201"/>
                  </a:cubicBezTo>
                  <a:cubicBezTo>
                    <a:pt x="282278" y="173512"/>
                    <a:pt x="431807" y="349085"/>
                    <a:pt x="580855" y="525139"/>
                  </a:cubicBezTo>
                  <a:cubicBezTo>
                    <a:pt x="614871" y="565339"/>
                    <a:pt x="646343" y="607325"/>
                    <a:pt x="669088" y="654946"/>
                  </a:cubicBezTo>
                  <a:cubicBezTo>
                    <a:pt x="678846" y="675355"/>
                    <a:pt x="688123" y="696726"/>
                    <a:pt x="692865" y="718715"/>
                  </a:cubicBezTo>
                  <a:cubicBezTo>
                    <a:pt x="708738" y="792862"/>
                    <a:pt x="671699" y="826533"/>
                    <a:pt x="598790" y="804200"/>
                  </a:cubicBezTo>
                  <a:cubicBezTo>
                    <a:pt x="520659" y="780218"/>
                    <a:pt x="457988" y="730260"/>
                    <a:pt x="397242" y="678172"/>
                  </a:cubicBezTo>
                  <a:cubicBezTo>
                    <a:pt x="380269" y="663673"/>
                    <a:pt x="359723" y="652060"/>
                    <a:pt x="349209" y="630688"/>
                  </a:cubicBezTo>
                  <a:close/>
                </a:path>
              </a:pathLst>
            </a:custGeom>
            <a:solidFill>
              <a:srgbClr val="005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4993127" y="1894194"/>
              <a:ext cx="3690953" cy="1171650"/>
            </a:xfrm>
            <a:custGeom>
              <a:avLst/>
              <a:gdLst/>
              <a:ahLst/>
              <a:cxnLst/>
              <a:rect l="l" t="t" r="r" b="b"/>
              <a:pathLst>
                <a:path w="3690953" h="1171650" extrusionOk="0">
                  <a:moveTo>
                    <a:pt x="1474909" y="1156035"/>
                  </a:moveTo>
                  <a:cubicBezTo>
                    <a:pt x="1298305" y="1150950"/>
                    <a:pt x="1121563" y="1149370"/>
                    <a:pt x="945235" y="1139612"/>
                  </a:cubicBezTo>
                  <a:cubicBezTo>
                    <a:pt x="838242" y="1133702"/>
                    <a:pt x="731592" y="1130541"/>
                    <a:pt x="624668" y="1135832"/>
                  </a:cubicBezTo>
                  <a:cubicBezTo>
                    <a:pt x="603091" y="1136863"/>
                    <a:pt x="581651" y="1139749"/>
                    <a:pt x="560142" y="1141811"/>
                  </a:cubicBezTo>
                  <a:cubicBezTo>
                    <a:pt x="506405" y="1142017"/>
                    <a:pt x="451500" y="1135076"/>
                    <a:pt x="399275" y="1144010"/>
                  </a:cubicBezTo>
                  <a:cubicBezTo>
                    <a:pt x="305407" y="1160021"/>
                    <a:pt x="228993" y="1120302"/>
                    <a:pt x="149968" y="1083057"/>
                  </a:cubicBezTo>
                  <a:cubicBezTo>
                    <a:pt x="119045" y="1068489"/>
                    <a:pt x="86541" y="1057082"/>
                    <a:pt x="54176" y="1045881"/>
                  </a:cubicBezTo>
                  <a:cubicBezTo>
                    <a:pt x="37477" y="1040109"/>
                    <a:pt x="31293" y="1027740"/>
                    <a:pt x="22222" y="1014202"/>
                  </a:cubicBezTo>
                  <a:cubicBezTo>
                    <a:pt x="-10556" y="965001"/>
                    <a:pt x="-1348" y="913737"/>
                    <a:pt x="13495" y="863574"/>
                  </a:cubicBezTo>
                  <a:cubicBezTo>
                    <a:pt x="17824" y="849074"/>
                    <a:pt x="30674" y="836705"/>
                    <a:pt x="57337" y="833544"/>
                  </a:cubicBezTo>
                  <a:cubicBezTo>
                    <a:pt x="172095" y="819869"/>
                    <a:pt x="286715" y="832445"/>
                    <a:pt x="401061" y="826054"/>
                  </a:cubicBezTo>
                  <a:cubicBezTo>
                    <a:pt x="424013" y="824749"/>
                    <a:pt x="443116" y="840485"/>
                    <a:pt x="469298" y="830108"/>
                  </a:cubicBezTo>
                  <a:cubicBezTo>
                    <a:pt x="495135" y="819869"/>
                    <a:pt x="494654" y="807088"/>
                    <a:pt x="487233" y="789496"/>
                  </a:cubicBezTo>
                  <a:cubicBezTo>
                    <a:pt x="468473" y="745174"/>
                    <a:pt x="468130" y="696865"/>
                    <a:pt x="455417" y="651306"/>
                  </a:cubicBezTo>
                  <a:cubicBezTo>
                    <a:pt x="455142" y="650412"/>
                    <a:pt x="460777" y="647938"/>
                    <a:pt x="463663" y="646221"/>
                  </a:cubicBezTo>
                  <a:cubicBezTo>
                    <a:pt x="527983" y="676044"/>
                    <a:pt x="584675" y="718237"/>
                    <a:pt x="643497" y="756993"/>
                  </a:cubicBezTo>
                  <a:cubicBezTo>
                    <a:pt x="693797" y="790184"/>
                    <a:pt x="743961" y="823649"/>
                    <a:pt x="793438" y="858145"/>
                  </a:cubicBezTo>
                  <a:cubicBezTo>
                    <a:pt x="806013" y="866941"/>
                    <a:pt x="818726" y="869690"/>
                    <a:pt x="832194" y="866322"/>
                  </a:cubicBezTo>
                  <a:cubicBezTo>
                    <a:pt x="937126" y="839660"/>
                    <a:pt x="1043982" y="822137"/>
                    <a:pt x="1150356" y="803721"/>
                  </a:cubicBezTo>
                  <a:cubicBezTo>
                    <a:pt x="1253364" y="785854"/>
                    <a:pt x="1356784" y="769775"/>
                    <a:pt x="1460410" y="755069"/>
                  </a:cubicBezTo>
                  <a:cubicBezTo>
                    <a:pt x="1563073" y="740501"/>
                    <a:pt x="1666012" y="729643"/>
                    <a:pt x="1768745" y="716312"/>
                  </a:cubicBezTo>
                  <a:cubicBezTo>
                    <a:pt x="1877181" y="715007"/>
                    <a:pt x="1986166" y="690956"/>
                    <a:pt x="2093435" y="705798"/>
                  </a:cubicBezTo>
                  <a:cubicBezTo>
                    <a:pt x="2195617" y="719954"/>
                    <a:pt x="2274505" y="681198"/>
                    <a:pt x="2353461" y="629453"/>
                  </a:cubicBezTo>
                  <a:cubicBezTo>
                    <a:pt x="2497150" y="535242"/>
                    <a:pt x="2635752" y="433746"/>
                    <a:pt x="2777104" y="336168"/>
                  </a:cubicBezTo>
                  <a:cubicBezTo>
                    <a:pt x="2935223" y="227044"/>
                    <a:pt x="3093411" y="117852"/>
                    <a:pt x="3268777" y="37247"/>
                  </a:cubicBezTo>
                  <a:cubicBezTo>
                    <a:pt x="3336052" y="6324"/>
                    <a:pt x="3406969" y="-12367"/>
                    <a:pt x="3480840" y="9485"/>
                  </a:cubicBezTo>
                  <a:cubicBezTo>
                    <a:pt x="3569622" y="35735"/>
                    <a:pt x="3615732" y="105346"/>
                    <a:pt x="3648854" y="185745"/>
                  </a:cubicBezTo>
                  <a:cubicBezTo>
                    <a:pt x="3669331" y="235428"/>
                    <a:pt x="3681219" y="287997"/>
                    <a:pt x="3688984" y="340634"/>
                  </a:cubicBezTo>
                  <a:cubicBezTo>
                    <a:pt x="3696612" y="392516"/>
                    <a:pt x="3681357" y="441786"/>
                    <a:pt x="3655657" y="487758"/>
                  </a:cubicBezTo>
                  <a:cubicBezTo>
                    <a:pt x="3599377" y="588429"/>
                    <a:pt x="3511488" y="656322"/>
                    <a:pt x="3417345" y="717343"/>
                  </a:cubicBezTo>
                  <a:cubicBezTo>
                    <a:pt x="3220125" y="845226"/>
                    <a:pt x="3003597" y="930642"/>
                    <a:pt x="2782808" y="1007399"/>
                  </a:cubicBezTo>
                  <a:cubicBezTo>
                    <a:pt x="2667775" y="1047324"/>
                    <a:pt x="2550680" y="1079828"/>
                    <a:pt x="2433860" y="1113362"/>
                  </a:cubicBezTo>
                  <a:cubicBezTo>
                    <a:pt x="2264610" y="1162014"/>
                    <a:pt x="2091717" y="1177819"/>
                    <a:pt x="1916075" y="1169573"/>
                  </a:cubicBezTo>
                  <a:cubicBezTo>
                    <a:pt x="1866873" y="1167030"/>
                    <a:pt x="1572831" y="1158853"/>
                    <a:pt x="1474909" y="1156035"/>
                  </a:cubicBezTo>
                  <a:close/>
                </a:path>
              </a:pathLst>
            </a:custGeom>
            <a:solidFill>
              <a:srgbClr val="EABB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7146071" y="636221"/>
              <a:ext cx="880602" cy="972241"/>
            </a:xfrm>
            <a:custGeom>
              <a:avLst/>
              <a:gdLst/>
              <a:ahLst/>
              <a:cxnLst/>
              <a:rect l="l" t="t" r="r" b="b"/>
              <a:pathLst>
                <a:path w="880602" h="972241" extrusionOk="0">
                  <a:moveTo>
                    <a:pt x="879240" y="902362"/>
                  </a:moveTo>
                  <a:cubicBezTo>
                    <a:pt x="885562" y="936858"/>
                    <a:pt x="869619" y="955275"/>
                    <a:pt x="837116" y="964552"/>
                  </a:cubicBezTo>
                  <a:cubicBezTo>
                    <a:pt x="776644" y="981868"/>
                    <a:pt x="720503" y="967987"/>
                    <a:pt x="666147" y="942356"/>
                  </a:cubicBezTo>
                  <a:cubicBezTo>
                    <a:pt x="650342" y="934934"/>
                    <a:pt x="640653" y="919542"/>
                    <a:pt x="636117" y="902637"/>
                  </a:cubicBezTo>
                  <a:cubicBezTo>
                    <a:pt x="628833" y="875425"/>
                    <a:pt x="622992" y="847801"/>
                    <a:pt x="616602" y="820314"/>
                  </a:cubicBezTo>
                  <a:cubicBezTo>
                    <a:pt x="597567" y="745343"/>
                    <a:pt x="577639" y="670647"/>
                    <a:pt x="559910" y="595333"/>
                  </a:cubicBezTo>
                  <a:cubicBezTo>
                    <a:pt x="554619" y="572793"/>
                    <a:pt x="548090" y="570801"/>
                    <a:pt x="529056" y="582345"/>
                  </a:cubicBezTo>
                  <a:cubicBezTo>
                    <a:pt x="505761" y="596432"/>
                    <a:pt x="480335" y="606877"/>
                    <a:pt x="455872" y="618972"/>
                  </a:cubicBezTo>
                  <a:cubicBezTo>
                    <a:pt x="418008" y="637594"/>
                    <a:pt x="383856" y="635533"/>
                    <a:pt x="347367" y="610588"/>
                  </a:cubicBezTo>
                  <a:cubicBezTo>
                    <a:pt x="259752" y="550735"/>
                    <a:pt x="167670" y="496861"/>
                    <a:pt x="106718" y="405879"/>
                  </a:cubicBezTo>
                  <a:cubicBezTo>
                    <a:pt x="89745" y="337505"/>
                    <a:pt x="54149" y="275934"/>
                    <a:pt x="34771" y="208522"/>
                  </a:cubicBezTo>
                  <a:cubicBezTo>
                    <a:pt x="22677" y="166330"/>
                    <a:pt x="3573" y="126061"/>
                    <a:pt x="0" y="81601"/>
                  </a:cubicBezTo>
                  <a:cubicBezTo>
                    <a:pt x="201755" y="88542"/>
                    <a:pt x="397462" y="49235"/>
                    <a:pt x="592482" y="4638"/>
                  </a:cubicBezTo>
                  <a:cubicBezTo>
                    <a:pt x="635980" y="-5326"/>
                    <a:pt x="648143" y="-1203"/>
                    <a:pt x="671438" y="36591"/>
                  </a:cubicBezTo>
                  <a:cubicBezTo>
                    <a:pt x="711707" y="101873"/>
                    <a:pt x="719952" y="173133"/>
                    <a:pt x="710676" y="247691"/>
                  </a:cubicBezTo>
                  <a:cubicBezTo>
                    <a:pt x="698925" y="341697"/>
                    <a:pt x="685594" y="435633"/>
                    <a:pt x="696108" y="530807"/>
                  </a:cubicBezTo>
                  <a:cubicBezTo>
                    <a:pt x="710057" y="656766"/>
                    <a:pt x="767780" y="762660"/>
                    <a:pt x="845843" y="859345"/>
                  </a:cubicBezTo>
                  <a:cubicBezTo>
                    <a:pt x="857250" y="873501"/>
                    <a:pt x="868108" y="888000"/>
                    <a:pt x="879240" y="902362"/>
                  </a:cubicBezTo>
                  <a:close/>
                </a:path>
              </a:pathLst>
            </a:custGeom>
            <a:solidFill>
              <a:srgbClr val="EABB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7096635" y="1042099"/>
              <a:ext cx="666037" cy="694210"/>
            </a:xfrm>
            <a:custGeom>
              <a:avLst/>
              <a:gdLst/>
              <a:ahLst/>
              <a:cxnLst/>
              <a:rect l="l" t="t" r="r" b="b"/>
              <a:pathLst>
                <a:path w="666037" h="694210" extrusionOk="0">
                  <a:moveTo>
                    <a:pt x="156153" y="0"/>
                  </a:moveTo>
                  <a:cubicBezTo>
                    <a:pt x="217106" y="90982"/>
                    <a:pt x="309256" y="144856"/>
                    <a:pt x="396802" y="204709"/>
                  </a:cubicBezTo>
                  <a:cubicBezTo>
                    <a:pt x="433291" y="229654"/>
                    <a:pt x="467444" y="231715"/>
                    <a:pt x="505307" y="213093"/>
                  </a:cubicBezTo>
                  <a:cubicBezTo>
                    <a:pt x="529770" y="201067"/>
                    <a:pt x="555265" y="190554"/>
                    <a:pt x="578491" y="176466"/>
                  </a:cubicBezTo>
                  <a:cubicBezTo>
                    <a:pt x="597525" y="164991"/>
                    <a:pt x="604054" y="166915"/>
                    <a:pt x="609345" y="189454"/>
                  </a:cubicBezTo>
                  <a:cubicBezTo>
                    <a:pt x="627005" y="264700"/>
                    <a:pt x="646933" y="339464"/>
                    <a:pt x="666037" y="414435"/>
                  </a:cubicBezTo>
                  <a:cubicBezTo>
                    <a:pt x="455349" y="429140"/>
                    <a:pt x="290015" y="534347"/>
                    <a:pt x="143441" y="676661"/>
                  </a:cubicBezTo>
                  <a:cubicBezTo>
                    <a:pt x="132308" y="687518"/>
                    <a:pt x="122757" y="701536"/>
                    <a:pt x="104272" y="689717"/>
                  </a:cubicBezTo>
                  <a:cubicBezTo>
                    <a:pt x="-8425" y="617495"/>
                    <a:pt x="-13854" y="482328"/>
                    <a:pt x="14321" y="363996"/>
                  </a:cubicBezTo>
                  <a:cubicBezTo>
                    <a:pt x="28889" y="302769"/>
                    <a:pt x="52252" y="244016"/>
                    <a:pt x="78022" y="186774"/>
                  </a:cubicBezTo>
                  <a:cubicBezTo>
                    <a:pt x="92246" y="155301"/>
                    <a:pt x="172302" y="24120"/>
                    <a:pt x="15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5429303" y="3827148"/>
              <a:ext cx="1180497" cy="1087684"/>
            </a:xfrm>
            <a:custGeom>
              <a:avLst/>
              <a:gdLst/>
              <a:ahLst/>
              <a:cxnLst/>
              <a:rect l="l" t="t" r="r" b="b"/>
              <a:pathLst>
                <a:path w="1180497" h="1087684" extrusionOk="0">
                  <a:moveTo>
                    <a:pt x="0" y="1060722"/>
                  </a:moveTo>
                  <a:cubicBezTo>
                    <a:pt x="148086" y="911056"/>
                    <a:pt x="292118" y="757129"/>
                    <a:pt x="453466" y="621343"/>
                  </a:cubicBezTo>
                  <a:cubicBezTo>
                    <a:pt x="518885" y="566300"/>
                    <a:pt x="594818" y="525551"/>
                    <a:pt x="671782" y="488237"/>
                  </a:cubicBezTo>
                  <a:cubicBezTo>
                    <a:pt x="693634" y="477655"/>
                    <a:pt x="714112" y="466523"/>
                    <a:pt x="731910" y="450374"/>
                  </a:cubicBezTo>
                  <a:cubicBezTo>
                    <a:pt x="845156" y="347504"/>
                    <a:pt x="952836" y="238999"/>
                    <a:pt x="1059485" y="129395"/>
                  </a:cubicBezTo>
                  <a:cubicBezTo>
                    <a:pt x="1100648" y="87065"/>
                    <a:pt x="1140228" y="43154"/>
                    <a:pt x="1180497" y="0"/>
                  </a:cubicBezTo>
                  <a:cubicBezTo>
                    <a:pt x="1154797" y="96823"/>
                    <a:pt x="1116796" y="189454"/>
                    <a:pt x="1081544" y="282841"/>
                  </a:cubicBezTo>
                  <a:cubicBezTo>
                    <a:pt x="1044368" y="381451"/>
                    <a:pt x="1005474" y="466110"/>
                    <a:pt x="965343" y="563689"/>
                  </a:cubicBezTo>
                  <a:cubicBezTo>
                    <a:pt x="949813" y="601415"/>
                    <a:pt x="924731" y="615502"/>
                    <a:pt x="889960" y="652884"/>
                  </a:cubicBezTo>
                  <a:cubicBezTo>
                    <a:pt x="869276" y="671301"/>
                    <a:pt x="860136" y="684632"/>
                    <a:pt x="844194" y="705728"/>
                  </a:cubicBezTo>
                  <a:cubicBezTo>
                    <a:pt x="839452" y="710332"/>
                    <a:pt x="826671" y="737682"/>
                    <a:pt x="812652" y="758572"/>
                  </a:cubicBezTo>
                  <a:cubicBezTo>
                    <a:pt x="729023" y="883294"/>
                    <a:pt x="637904" y="957715"/>
                    <a:pt x="509196" y="1028288"/>
                  </a:cubicBezTo>
                  <a:cubicBezTo>
                    <a:pt x="501363" y="1032617"/>
                    <a:pt x="491880" y="1040382"/>
                    <a:pt x="484389" y="1033442"/>
                  </a:cubicBezTo>
                  <a:cubicBezTo>
                    <a:pt x="474769" y="1024577"/>
                    <a:pt x="484527" y="1014201"/>
                    <a:pt x="488856" y="1005748"/>
                  </a:cubicBezTo>
                  <a:cubicBezTo>
                    <a:pt x="511327" y="961975"/>
                    <a:pt x="540875" y="922669"/>
                    <a:pt x="568981" y="882538"/>
                  </a:cubicBezTo>
                  <a:cubicBezTo>
                    <a:pt x="576471" y="871818"/>
                    <a:pt x="583686" y="860961"/>
                    <a:pt x="589046" y="848454"/>
                  </a:cubicBezTo>
                  <a:cubicBezTo>
                    <a:pt x="515106" y="889891"/>
                    <a:pt x="449412" y="942116"/>
                    <a:pt x="381176" y="990768"/>
                  </a:cubicBezTo>
                  <a:cubicBezTo>
                    <a:pt x="336028" y="1022996"/>
                    <a:pt x="295004" y="1063128"/>
                    <a:pt x="236800" y="1072542"/>
                  </a:cubicBezTo>
                  <a:cubicBezTo>
                    <a:pt x="225599" y="1074329"/>
                    <a:pt x="214261" y="1075359"/>
                    <a:pt x="202992" y="1076734"/>
                  </a:cubicBezTo>
                  <a:cubicBezTo>
                    <a:pt x="120805" y="1097418"/>
                    <a:pt x="108849" y="1083811"/>
                    <a:pt x="44735" y="1076321"/>
                  </a:cubicBezTo>
                  <a:cubicBezTo>
                    <a:pt x="27212" y="1078314"/>
                    <a:pt x="14568" y="1066838"/>
                    <a:pt x="0" y="1060722"/>
                  </a:cubicBezTo>
                  <a:close/>
                </a:path>
              </a:pathLst>
            </a:custGeom>
            <a:solidFill>
              <a:srgbClr val="EABB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4048670" y="2151346"/>
              <a:ext cx="944710" cy="981482"/>
            </a:xfrm>
            <a:custGeom>
              <a:avLst/>
              <a:gdLst/>
              <a:ahLst/>
              <a:cxnLst/>
              <a:rect l="l" t="t" r="r" b="b"/>
              <a:pathLst>
                <a:path w="944710" h="981482" extrusionOk="0">
                  <a:moveTo>
                    <a:pt x="168" y="581614"/>
                  </a:moveTo>
                  <a:cubicBezTo>
                    <a:pt x="-863" y="570757"/>
                    <a:pt x="3741" y="561549"/>
                    <a:pt x="8964" y="552616"/>
                  </a:cubicBezTo>
                  <a:cubicBezTo>
                    <a:pt x="42567" y="494481"/>
                    <a:pt x="76101" y="436277"/>
                    <a:pt x="109910" y="378211"/>
                  </a:cubicBezTo>
                  <a:cubicBezTo>
                    <a:pt x="129563" y="344539"/>
                    <a:pt x="142482" y="342753"/>
                    <a:pt x="174023" y="367903"/>
                  </a:cubicBezTo>
                  <a:cubicBezTo>
                    <a:pt x="239923" y="420403"/>
                    <a:pt x="306167" y="472491"/>
                    <a:pt x="371792" y="525335"/>
                  </a:cubicBezTo>
                  <a:cubicBezTo>
                    <a:pt x="399004" y="547256"/>
                    <a:pt x="414534" y="546362"/>
                    <a:pt x="431714" y="516608"/>
                  </a:cubicBezTo>
                  <a:cubicBezTo>
                    <a:pt x="478922" y="434834"/>
                    <a:pt x="525444" y="352579"/>
                    <a:pt x="571760" y="270325"/>
                  </a:cubicBezTo>
                  <a:cubicBezTo>
                    <a:pt x="617594" y="188894"/>
                    <a:pt x="662673" y="106983"/>
                    <a:pt x="708714" y="25690"/>
                  </a:cubicBezTo>
                  <a:cubicBezTo>
                    <a:pt x="726030" y="-4820"/>
                    <a:pt x="740530" y="-7638"/>
                    <a:pt x="767948" y="14489"/>
                  </a:cubicBezTo>
                  <a:cubicBezTo>
                    <a:pt x="820173" y="56751"/>
                    <a:pt x="871505" y="99974"/>
                    <a:pt x="923180" y="142922"/>
                  </a:cubicBezTo>
                  <a:cubicBezTo>
                    <a:pt x="948057" y="163606"/>
                    <a:pt x="950736" y="185871"/>
                    <a:pt x="934519" y="215007"/>
                  </a:cubicBezTo>
                  <a:cubicBezTo>
                    <a:pt x="797496" y="460466"/>
                    <a:pt x="661505" y="706543"/>
                    <a:pt x="525169" y="952345"/>
                  </a:cubicBezTo>
                  <a:cubicBezTo>
                    <a:pt x="506615" y="985742"/>
                    <a:pt x="490948" y="990483"/>
                    <a:pt x="460025" y="966295"/>
                  </a:cubicBezTo>
                  <a:cubicBezTo>
                    <a:pt x="354131" y="883628"/>
                    <a:pt x="249200" y="799586"/>
                    <a:pt x="143925" y="716095"/>
                  </a:cubicBezTo>
                  <a:cubicBezTo>
                    <a:pt x="104687" y="684966"/>
                    <a:pt x="65381" y="653905"/>
                    <a:pt x="25937" y="623051"/>
                  </a:cubicBezTo>
                  <a:cubicBezTo>
                    <a:pt x="12125" y="612263"/>
                    <a:pt x="-1687" y="601817"/>
                    <a:pt x="168" y="581614"/>
                  </a:cubicBezTo>
                  <a:close/>
                </a:path>
              </a:pathLst>
            </a:custGeom>
            <a:solidFill>
              <a:srgbClr val="F2F5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16"/>
          <p:cNvGrpSpPr/>
          <p:nvPr/>
        </p:nvGrpSpPr>
        <p:grpSpPr>
          <a:xfrm>
            <a:off x="5648838" y="1949588"/>
            <a:ext cx="6435464" cy="5007763"/>
            <a:chOff x="7001691" y="2819156"/>
            <a:chExt cx="5190309" cy="4038844"/>
          </a:xfrm>
        </p:grpSpPr>
        <p:grpSp>
          <p:nvGrpSpPr>
            <p:cNvPr id="502" name="Google Shape;502;p16"/>
            <p:cNvGrpSpPr/>
            <p:nvPr/>
          </p:nvGrpSpPr>
          <p:grpSpPr>
            <a:xfrm>
              <a:off x="7001691" y="4693236"/>
              <a:ext cx="2928242" cy="1946599"/>
              <a:chOff x="6917382" y="4652701"/>
              <a:chExt cx="2983072" cy="1983048"/>
            </a:xfrm>
          </p:grpSpPr>
          <p:sp>
            <p:nvSpPr>
              <p:cNvPr id="503" name="Google Shape;503;p16"/>
              <p:cNvSpPr/>
              <p:nvPr/>
            </p:nvSpPr>
            <p:spPr>
              <a:xfrm>
                <a:off x="6917382" y="4652701"/>
                <a:ext cx="2983072" cy="1983048"/>
              </a:xfrm>
              <a:custGeom>
                <a:avLst/>
                <a:gdLst/>
                <a:ahLst/>
                <a:cxnLst/>
                <a:rect l="l" t="t" r="r" b="b"/>
                <a:pathLst>
                  <a:path w="2983072" h="1983048" extrusionOk="0">
                    <a:moveTo>
                      <a:pt x="2977241" y="1404120"/>
                    </a:moveTo>
                    <a:cubicBezTo>
                      <a:pt x="2934953" y="1378976"/>
                      <a:pt x="1826903" y="1330402"/>
                      <a:pt x="1664038" y="1312116"/>
                    </a:cubicBezTo>
                    <a:cubicBezTo>
                      <a:pt x="1645752" y="1310401"/>
                      <a:pt x="1638895" y="1303544"/>
                      <a:pt x="1634323" y="1288114"/>
                    </a:cubicBezTo>
                    <a:cubicBezTo>
                      <a:pt x="1595464" y="1168680"/>
                      <a:pt x="1325737" y="356644"/>
                      <a:pt x="1230305" y="69774"/>
                    </a:cubicBezTo>
                    <a:cubicBezTo>
                      <a:pt x="1212018" y="14914"/>
                      <a:pt x="1189160" y="-1087"/>
                      <a:pt x="1130872" y="56"/>
                    </a:cubicBezTo>
                    <a:cubicBezTo>
                      <a:pt x="1060011" y="1199"/>
                      <a:pt x="140541" y="14914"/>
                      <a:pt x="68538" y="15486"/>
                    </a:cubicBezTo>
                    <a:cubicBezTo>
                      <a:pt x="17678" y="16057"/>
                      <a:pt x="-6894" y="48059"/>
                      <a:pt x="1678" y="98918"/>
                    </a:cubicBezTo>
                    <a:cubicBezTo>
                      <a:pt x="6249" y="125776"/>
                      <a:pt x="422840" y="1433835"/>
                      <a:pt x="437126" y="1469265"/>
                    </a:cubicBezTo>
                    <a:cubicBezTo>
                      <a:pt x="467413" y="1548126"/>
                      <a:pt x="471413" y="1637273"/>
                      <a:pt x="531416" y="1703562"/>
                    </a:cubicBezTo>
                    <a:cubicBezTo>
                      <a:pt x="458270" y="1744707"/>
                      <a:pt x="455413" y="1751564"/>
                      <a:pt x="478271" y="1825853"/>
                    </a:cubicBezTo>
                    <a:cubicBezTo>
                      <a:pt x="489700" y="1863569"/>
                      <a:pt x="514272" y="1885284"/>
                      <a:pt x="554274" y="1888141"/>
                    </a:cubicBezTo>
                    <a:cubicBezTo>
                      <a:pt x="729711" y="1900713"/>
                      <a:pt x="1952051" y="1985289"/>
                      <a:pt x="2109201" y="1983003"/>
                    </a:cubicBezTo>
                    <a:cubicBezTo>
                      <a:pt x="2188062" y="1981288"/>
                      <a:pt x="2226350" y="1983574"/>
                      <a:pt x="2322354" y="1912714"/>
                    </a:cubicBezTo>
                    <a:cubicBezTo>
                      <a:pt x="2388643" y="1865283"/>
                      <a:pt x="2905809" y="1512125"/>
                      <a:pt x="2959525" y="1470408"/>
                    </a:cubicBezTo>
                    <a:cubicBezTo>
                      <a:pt x="2984670" y="1449836"/>
                      <a:pt x="2988098" y="1430978"/>
                      <a:pt x="2977241" y="1404120"/>
                    </a:cubicBezTo>
                    <a:lnTo>
                      <a:pt x="2977241" y="1404120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>
                <a:off x="7049409" y="4778370"/>
                <a:ext cx="1445617" cy="1416648"/>
              </a:xfrm>
              <a:custGeom>
                <a:avLst/>
                <a:gdLst/>
                <a:ahLst/>
                <a:cxnLst/>
                <a:rect l="l" t="t" r="r" b="b"/>
                <a:pathLst>
                  <a:path w="1445617" h="1416648" extrusionOk="0">
                    <a:moveTo>
                      <a:pt x="1442293" y="1036725"/>
                    </a:moveTo>
                    <a:cubicBezTo>
                      <a:pt x="1410292" y="948150"/>
                      <a:pt x="1380005" y="859003"/>
                      <a:pt x="1349718" y="770427"/>
                    </a:cubicBezTo>
                    <a:cubicBezTo>
                      <a:pt x="1263999" y="521845"/>
                      <a:pt x="1178853" y="273833"/>
                      <a:pt x="1094277" y="25251"/>
                    </a:cubicBezTo>
                    <a:cubicBezTo>
                      <a:pt x="1087991" y="6964"/>
                      <a:pt x="1080563" y="-1036"/>
                      <a:pt x="1059419" y="107"/>
                    </a:cubicBezTo>
                    <a:cubicBezTo>
                      <a:pt x="1013131" y="2964"/>
                      <a:pt x="181093" y="35537"/>
                      <a:pt x="62802" y="41251"/>
                    </a:cubicBezTo>
                    <a:cubicBezTo>
                      <a:pt x="-9201" y="44680"/>
                      <a:pt x="-9201" y="41823"/>
                      <a:pt x="13086" y="109255"/>
                    </a:cubicBezTo>
                    <a:cubicBezTo>
                      <a:pt x="64517" y="264690"/>
                      <a:pt x="115948" y="420126"/>
                      <a:pt x="166807" y="575561"/>
                    </a:cubicBezTo>
                    <a:cubicBezTo>
                      <a:pt x="254811" y="845288"/>
                      <a:pt x="342243" y="1115586"/>
                      <a:pt x="430247" y="1385312"/>
                    </a:cubicBezTo>
                    <a:cubicBezTo>
                      <a:pt x="442248" y="1422457"/>
                      <a:pt x="442819" y="1421314"/>
                      <a:pt x="478250" y="1408742"/>
                    </a:cubicBezTo>
                    <a:cubicBezTo>
                      <a:pt x="687973" y="1333881"/>
                      <a:pt x="897126" y="1259592"/>
                      <a:pt x="1106278" y="1184160"/>
                    </a:cubicBezTo>
                    <a:cubicBezTo>
                      <a:pt x="1152566" y="1167588"/>
                      <a:pt x="1201139" y="1155016"/>
                      <a:pt x="1245141" y="1132729"/>
                    </a:cubicBezTo>
                    <a:lnTo>
                      <a:pt x="1245141" y="1132729"/>
                    </a:lnTo>
                    <a:lnTo>
                      <a:pt x="1245141" y="1132729"/>
                    </a:lnTo>
                    <a:cubicBezTo>
                      <a:pt x="1304573" y="1112157"/>
                      <a:pt x="1364004" y="1090442"/>
                      <a:pt x="1424007" y="1071012"/>
                    </a:cubicBezTo>
                    <a:cubicBezTo>
                      <a:pt x="1445150" y="1065298"/>
                      <a:pt x="1449722" y="1057869"/>
                      <a:pt x="1442293" y="1036725"/>
                    </a:cubicBezTo>
                    <a:lnTo>
                      <a:pt x="1442293" y="1036725"/>
                    </a:lnTo>
                    <a:close/>
                  </a:path>
                </a:pathLst>
              </a:custGeom>
              <a:solidFill>
                <a:srgbClr val="8F8C8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7048837" y="4800764"/>
                <a:ext cx="1251998" cy="1394255"/>
              </a:xfrm>
              <a:custGeom>
                <a:avLst/>
                <a:gdLst/>
                <a:ahLst/>
                <a:cxnLst/>
                <a:rect l="l" t="t" r="r" b="b"/>
                <a:pathLst>
                  <a:path w="1251998" h="1394255" extrusionOk="0">
                    <a:moveTo>
                      <a:pt x="1251999" y="1108050"/>
                    </a:moveTo>
                    <a:lnTo>
                      <a:pt x="413104" y="0"/>
                    </a:lnTo>
                    <a:cubicBezTo>
                      <a:pt x="296527" y="10858"/>
                      <a:pt x="179379" y="10286"/>
                      <a:pt x="62802" y="16001"/>
                    </a:cubicBezTo>
                    <a:cubicBezTo>
                      <a:pt x="-9201" y="19429"/>
                      <a:pt x="-9201" y="16572"/>
                      <a:pt x="13086" y="84575"/>
                    </a:cubicBezTo>
                    <a:cubicBezTo>
                      <a:pt x="64517" y="240011"/>
                      <a:pt x="115948" y="396018"/>
                      <a:pt x="166807" y="551453"/>
                    </a:cubicBezTo>
                    <a:cubicBezTo>
                      <a:pt x="254811" y="821751"/>
                      <a:pt x="342243" y="1092049"/>
                      <a:pt x="429676" y="1362919"/>
                    </a:cubicBezTo>
                    <a:cubicBezTo>
                      <a:pt x="441677" y="1400063"/>
                      <a:pt x="442248" y="1398920"/>
                      <a:pt x="477678" y="1386348"/>
                    </a:cubicBezTo>
                    <a:cubicBezTo>
                      <a:pt x="686830" y="1311488"/>
                      <a:pt x="896554" y="1237199"/>
                      <a:pt x="1105706" y="1161195"/>
                    </a:cubicBezTo>
                    <a:cubicBezTo>
                      <a:pt x="1151994" y="1144623"/>
                      <a:pt x="1200568" y="1132051"/>
                      <a:pt x="1244570" y="1109764"/>
                    </a:cubicBezTo>
                    <a:lnTo>
                      <a:pt x="1244570" y="1109764"/>
                    </a:lnTo>
                    <a:lnTo>
                      <a:pt x="1244570" y="1109764"/>
                    </a:lnTo>
                    <a:cubicBezTo>
                      <a:pt x="1247427" y="1109764"/>
                      <a:pt x="1249713" y="1108621"/>
                      <a:pt x="1251999" y="1108050"/>
                    </a:cubicBezTo>
                    <a:lnTo>
                      <a:pt x="1251999" y="1108050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7409336" y="6400982"/>
                <a:ext cx="1760252" cy="217078"/>
              </a:xfrm>
              <a:custGeom>
                <a:avLst/>
                <a:gdLst/>
                <a:ahLst/>
                <a:cxnLst/>
                <a:rect l="l" t="t" r="r" b="b"/>
                <a:pathLst>
                  <a:path w="1760252" h="217078" extrusionOk="0">
                    <a:moveTo>
                      <a:pt x="1634963" y="216435"/>
                    </a:moveTo>
                    <a:cubicBezTo>
                      <a:pt x="1518386" y="208435"/>
                      <a:pt x="207470" y="130145"/>
                      <a:pt x="84035" y="121574"/>
                    </a:cubicBezTo>
                    <a:cubicBezTo>
                      <a:pt x="30319" y="118145"/>
                      <a:pt x="-5111" y="77572"/>
                      <a:pt x="603" y="29570"/>
                    </a:cubicBezTo>
                    <a:cubicBezTo>
                      <a:pt x="3460" y="7854"/>
                      <a:pt x="13175" y="-3575"/>
                      <a:pt x="37748" y="997"/>
                    </a:cubicBezTo>
                    <a:cubicBezTo>
                      <a:pt x="112608" y="13569"/>
                      <a:pt x="1641820" y="147289"/>
                      <a:pt x="1735539" y="162718"/>
                    </a:cubicBezTo>
                    <a:cubicBezTo>
                      <a:pt x="1746968" y="164433"/>
                      <a:pt x="1758397" y="167290"/>
                      <a:pt x="1760111" y="178719"/>
                    </a:cubicBezTo>
                    <a:cubicBezTo>
                      <a:pt x="1761825" y="192434"/>
                      <a:pt x="1747539" y="194148"/>
                      <a:pt x="1737824" y="197577"/>
                    </a:cubicBezTo>
                    <a:cubicBezTo>
                      <a:pt x="1704109" y="209006"/>
                      <a:pt x="1670964" y="219864"/>
                      <a:pt x="1634963" y="216435"/>
                    </a:cubicBezTo>
                    <a:lnTo>
                      <a:pt x="1634963" y="216435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6952507" y="4726584"/>
                <a:ext cx="531234" cy="1611633"/>
              </a:xfrm>
              <a:custGeom>
                <a:avLst/>
                <a:gdLst/>
                <a:ahLst/>
                <a:cxnLst/>
                <a:rect l="l" t="t" r="r" b="b"/>
                <a:pathLst>
                  <a:path w="531234" h="1611633" extrusionOk="0">
                    <a:moveTo>
                      <a:pt x="531149" y="1599963"/>
                    </a:moveTo>
                    <a:cubicBezTo>
                      <a:pt x="531720" y="1604535"/>
                      <a:pt x="529434" y="1608535"/>
                      <a:pt x="524291" y="1610821"/>
                    </a:cubicBezTo>
                    <a:cubicBezTo>
                      <a:pt x="518577" y="1613107"/>
                      <a:pt x="514005" y="1610249"/>
                      <a:pt x="511719" y="1606249"/>
                    </a:cubicBezTo>
                    <a:cubicBezTo>
                      <a:pt x="507148" y="1595392"/>
                      <a:pt x="503719" y="1584534"/>
                      <a:pt x="500290" y="1573105"/>
                    </a:cubicBezTo>
                    <a:cubicBezTo>
                      <a:pt x="431716" y="1359953"/>
                      <a:pt x="363141" y="1146800"/>
                      <a:pt x="294567" y="933648"/>
                    </a:cubicBezTo>
                    <a:cubicBezTo>
                      <a:pt x="199134" y="634777"/>
                      <a:pt x="103701" y="335335"/>
                      <a:pt x="8840" y="36464"/>
                    </a:cubicBezTo>
                    <a:cubicBezTo>
                      <a:pt x="5411" y="25607"/>
                      <a:pt x="-8876" y="6749"/>
                      <a:pt x="8268" y="1034"/>
                    </a:cubicBezTo>
                    <a:cubicBezTo>
                      <a:pt x="27126" y="-5252"/>
                      <a:pt x="24840" y="18749"/>
                      <a:pt x="28269" y="29035"/>
                    </a:cubicBezTo>
                    <a:cubicBezTo>
                      <a:pt x="115702" y="299905"/>
                      <a:pt x="201420" y="571917"/>
                      <a:pt x="288281" y="843358"/>
                    </a:cubicBezTo>
                    <a:cubicBezTo>
                      <a:pt x="366570" y="1089083"/>
                      <a:pt x="446002" y="1334237"/>
                      <a:pt x="524863" y="1579962"/>
                    </a:cubicBezTo>
                    <a:cubicBezTo>
                      <a:pt x="526577" y="1585677"/>
                      <a:pt x="528292" y="1592535"/>
                      <a:pt x="531149" y="1599963"/>
                    </a:cubicBezTo>
                    <a:lnTo>
                      <a:pt x="531149" y="1599963"/>
                    </a:lnTo>
                    <a:close/>
                  </a:path>
                </a:pathLst>
              </a:custGeom>
              <a:solidFill>
                <a:srgbClr val="90909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7729130" y="6057561"/>
                <a:ext cx="662402" cy="280414"/>
              </a:xfrm>
              <a:custGeom>
                <a:avLst/>
                <a:gdLst/>
                <a:ahLst/>
                <a:cxnLst/>
                <a:rect l="l" t="t" r="r" b="b"/>
                <a:pathLst>
                  <a:path w="662402" h="280414" extrusionOk="0">
                    <a:moveTo>
                      <a:pt x="13395" y="280415"/>
                    </a:moveTo>
                    <a:cubicBezTo>
                      <a:pt x="6537" y="280415"/>
                      <a:pt x="1394" y="279844"/>
                      <a:pt x="251" y="273557"/>
                    </a:cubicBezTo>
                    <a:cubicBezTo>
                      <a:pt x="-1463" y="264414"/>
                      <a:pt x="5966" y="261557"/>
                      <a:pt x="11109" y="259271"/>
                    </a:cubicBezTo>
                    <a:cubicBezTo>
                      <a:pt x="48825" y="243270"/>
                      <a:pt x="460272" y="77549"/>
                      <a:pt x="628280" y="10117"/>
                    </a:cubicBezTo>
                    <a:cubicBezTo>
                      <a:pt x="638566" y="6117"/>
                      <a:pt x="653995" y="-8741"/>
                      <a:pt x="660853" y="7260"/>
                    </a:cubicBezTo>
                    <a:cubicBezTo>
                      <a:pt x="668282" y="23832"/>
                      <a:pt x="647138" y="24403"/>
                      <a:pt x="636852" y="28975"/>
                    </a:cubicBezTo>
                    <a:cubicBezTo>
                      <a:pt x="435700" y="111265"/>
                      <a:pt x="18538" y="278701"/>
                      <a:pt x="13395" y="280415"/>
                    </a:cubicBezTo>
                    <a:lnTo>
                      <a:pt x="13395" y="280415"/>
                    </a:lnTo>
                    <a:close/>
                  </a:path>
                </a:pathLst>
              </a:custGeom>
              <a:solidFill>
                <a:srgbClr val="908F9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7609376" y="6263687"/>
                <a:ext cx="114290" cy="51430"/>
              </a:xfrm>
              <a:custGeom>
                <a:avLst/>
                <a:gdLst/>
                <a:ahLst/>
                <a:cxnLst/>
                <a:rect l="l" t="t" r="r" b="b"/>
                <a:pathLst>
                  <a:path w="114290" h="51430" extrusionOk="0">
                    <a:moveTo>
                      <a:pt x="0" y="42288"/>
                    </a:moveTo>
                    <a:cubicBezTo>
                      <a:pt x="36573" y="28001"/>
                      <a:pt x="73718" y="14286"/>
                      <a:pt x="110862" y="0"/>
                    </a:cubicBezTo>
                    <a:cubicBezTo>
                      <a:pt x="112005" y="3429"/>
                      <a:pt x="113148" y="6286"/>
                      <a:pt x="114291" y="9143"/>
                    </a:cubicBezTo>
                    <a:cubicBezTo>
                      <a:pt x="77718" y="23429"/>
                      <a:pt x="40573" y="37145"/>
                      <a:pt x="3429" y="51431"/>
                    </a:cubicBezTo>
                    <a:cubicBezTo>
                      <a:pt x="2286" y="48574"/>
                      <a:pt x="1143" y="45145"/>
                      <a:pt x="0" y="42288"/>
                    </a:cubicBezTo>
                    <a:lnTo>
                      <a:pt x="0" y="42288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0" name="Google Shape;510;p16"/>
            <p:cNvGrpSpPr/>
            <p:nvPr/>
          </p:nvGrpSpPr>
          <p:grpSpPr>
            <a:xfrm>
              <a:off x="8541253" y="2819156"/>
              <a:ext cx="3650747" cy="4038844"/>
              <a:chOff x="8541253" y="2819156"/>
              <a:chExt cx="3650747" cy="4038844"/>
            </a:xfrm>
          </p:grpSpPr>
          <p:sp>
            <p:nvSpPr>
              <p:cNvPr id="511" name="Google Shape;511;p16"/>
              <p:cNvSpPr/>
              <p:nvPr/>
            </p:nvSpPr>
            <p:spPr>
              <a:xfrm>
                <a:off x="9620173" y="4143560"/>
                <a:ext cx="2571827" cy="2714440"/>
              </a:xfrm>
              <a:custGeom>
                <a:avLst/>
                <a:gdLst/>
                <a:ahLst/>
                <a:cxnLst/>
                <a:rect l="l" t="t" r="r" b="b"/>
                <a:pathLst>
                  <a:path w="2619983" h="2765267" extrusionOk="0">
                    <a:moveTo>
                      <a:pt x="1550356" y="29716"/>
                    </a:moveTo>
                    <a:cubicBezTo>
                      <a:pt x="1627502" y="102862"/>
                      <a:pt x="1718363" y="145149"/>
                      <a:pt x="1818939" y="176579"/>
                    </a:cubicBezTo>
                    <a:cubicBezTo>
                      <a:pt x="1926944" y="210867"/>
                      <a:pt x="2018948" y="279441"/>
                      <a:pt x="2097809" y="361731"/>
                    </a:cubicBezTo>
                    <a:cubicBezTo>
                      <a:pt x="2269245" y="541739"/>
                      <a:pt x="2406394" y="745176"/>
                      <a:pt x="2502398" y="974330"/>
                    </a:cubicBezTo>
                    <a:cubicBezTo>
                      <a:pt x="2558401" y="1106907"/>
                      <a:pt x="2579545" y="1248056"/>
                      <a:pt x="2593831" y="1389777"/>
                    </a:cubicBezTo>
                    <a:cubicBezTo>
                      <a:pt x="2610975" y="1559499"/>
                      <a:pt x="2622404" y="2631547"/>
                      <a:pt x="2619547" y="2749838"/>
                    </a:cubicBezTo>
                    <a:cubicBezTo>
                      <a:pt x="2619547" y="2758410"/>
                      <a:pt x="2612689" y="2765267"/>
                      <a:pt x="2604118" y="2765267"/>
                    </a:cubicBezTo>
                    <a:cubicBezTo>
                      <a:pt x="2600689" y="2765267"/>
                      <a:pt x="2597260" y="2764696"/>
                      <a:pt x="2594403" y="2764696"/>
                    </a:cubicBezTo>
                    <a:cubicBezTo>
                      <a:pt x="1746936" y="2764696"/>
                      <a:pt x="899469" y="2765267"/>
                      <a:pt x="52002" y="2764696"/>
                    </a:cubicBezTo>
                    <a:cubicBezTo>
                      <a:pt x="48002" y="2764696"/>
                      <a:pt x="52574" y="2764696"/>
                      <a:pt x="49145" y="2764696"/>
                    </a:cubicBezTo>
                    <a:cubicBezTo>
                      <a:pt x="32573" y="2753267"/>
                      <a:pt x="57717" y="2512685"/>
                      <a:pt x="66289" y="2446396"/>
                    </a:cubicBezTo>
                    <a:cubicBezTo>
                      <a:pt x="82861" y="2313819"/>
                      <a:pt x="154293" y="2220672"/>
                      <a:pt x="266298" y="2153811"/>
                    </a:cubicBezTo>
                    <a:cubicBezTo>
                      <a:pt x="269727" y="2152668"/>
                      <a:pt x="265155" y="2153240"/>
                      <a:pt x="269155" y="2152668"/>
                    </a:cubicBezTo>
                    <a:cubicBezTo>
                      <a:pt x="360588" y="2143525"/>
                      <a:pt x="452020" y="2141811"/>
                      <a:pt x="543453" y="2153240"/>
                    </a:cubicBezTo>
                    <a:cubicBezTo>
                      <a:pt x="545739" y="2153240"/>
                      <a:pt x="548025" y="2154383"/>
                      <a:pt x="549739" y="2155526"/>
                    </a:cubicBezTo>
                    <a:cubicBezTo>
                      <a:pt x="611456" y="2194384"/>
                      <a:pt x="677745" y="2198385"/>
                      <a:pt x="747462" y="2181813"/>
                    </a:cubicBezTo>
                    <a:cubicBezTo>
                      <a:pt x="748605" y="2181813"/>
                      <a:pt x="749748" y="2181813"/>
                      <a:pt x="750891" y="2181813"/>
                    </a:cubicBezTo>
                    <a:cubicBezTo>
                      <a:pt x="764035" y="2181813"/>
                      <a:pt x="771463" y="2166383"/>
                      <a:pt x="763463" y="2156097"/>
                    </a:cubicBezTo>
                    <a:cubicBezTo>
                      <a:pt x="760034" y="2152097"/>
                      <a:pt x="756605" y="2147526"/>
                      <a:pt x="753748" y="2143525"/>
                    </a:cubicBezTo>
                    <a:cubicBezTo>
                      <a:pt x="722890" y="2104095"/>
                      <a:pt x="696603" y="2062950"/>
                      <a:pt x="694317" y="2010376"/>
                    </a:cubicBezTo>
                    <a:cubicBezTo>
                      <a:pt x="693745" y="1991518"/>
                      <a:pt x="687460" y="1978946"/>
                      <a:pt x="665173" y="1980661"/>
                    </a:cubicBezTo>
                    <a:cubicBezTo>
                      <a:pt x="656601" y="1981232"/>
                      <a:pt x="648601" y="1976089"/>
                      <a:pt x="641172" y="1970946"/>
                    </a:cubicBezTo>
                    <a:cubicBezTo>
                      <a:pt x="615456" y="1950945"/>
                      <a:pt x="586312" y="1948659"/>
                      <a:pt x="555454" y="1953231"/>
                    </a:cubicBezTo>
                    <a:cubicBezTo>
                      <a:pt x="473164" y="1965803"/>
                      <a:pt x="390303" y="1978946"/>
                      <a:pt x="306299" y="1973232"/>
                    </a:cubicBezTo>
                    <a:cubicBezTo>
                      <a:pt x="242297" y="1972660"/>
                      <a:pt x="61717" y="1961231"/>
                      <a:pt x="70289" y="1953802"/>
                    </a:cubicBezTo>
                    <a:cubicBezTo>
                      <a:pt x="110862" y="1918372"/>
                      <a:pt x="128577" y="1880656"/>
                      <a:pt x="133149" y="1856655"/>
                    </a:cubicBezTo>
                    <a:cubicBezTo>
                      <a:pt x="140578" y="1813225"/>
                      <a:pt x="134863" y="1774937"/>
                      <a:pt x="127434" y="1732078"/>
                    </a:cubicBezTo>
                    <a:cubicBezTo>
                      <a:pt x="118862" y="1684076"/>
                      <a:pt x="81718" y="1634359"/>
                      <a:pt x="0" y="1622930"/>
                    </a:cubicBezTo>
                    <a:cubicBezTo>
                      <a:pt x="0" y="1622930"/>
                      <a:pt x="151435" y="1584643"/>
                      <a:pt x="205724" y="1596072"/>
                    </a:cubicBezTo>
                    <a:cubicBezTo>
                      <a:pt x="225153" y="1600072"/>
                      <a:pt x="241154" y="1589786"/>
                      <a:pt x="257154" y="1580071"/>
                    </a:cubicBezTo>
                    <a:cubicBezTo>
                      <a:pt x="288584" y="1562356"/>
                      <a:pt x="317728" y="1536641"/>
                      <a:pt x="358873" y="1557213"/>
                    </a:cubicBezTo>
                    <a:cubicBezTo>
                      <a:pt x="369731" y="1562928"/>
                      <a:pt x="380588" y="1552641"/>
                      <a:pt x="389732" y="1545212"/>
                    </a:cubicBezTo>
                    <a:cubicBezTo>
                      <a:pt x="421162" y="1519497"/>
                      <a:pt x="455449" y="1501782"/>
                      <a:pt x="496594" y="1495496"/>
                    </a:cubicBezTo>
                    <a:cubicBezTo>
                      <a:pt x="526881" y="1490924"/>
                      <a:pt x="547453" y="1473781"/>
                      <a:pt x="561168" y="1446922"/>
                    </a:cubicBezTo>
                    <a:cubicBezTo>
                      <a:pt x="580026" y="1410921"/>
                      <a:pt x="588026" y="1372062"/>
                      <a:pt x="588598" y="1332060"/>
                    </a:cubicBezTo>
                    <a:cubicBezTo>
                      <a:pt x="589169" y="1246913"/>
                      <a:pt x="590312" y="1161195"/>
                      <a:pt x="595456" y="1076048"/>
                    </a:cubicBezTo>
                    <a:cubicBezTo>
                      <a:pt x="598884" y="1013188"/>
                      <a:pt x="589741" y="949757"/>
                      <a:pt x="586884" y="886897"/>
                    </a:cubicBezTo>
                    <a:cubicBezTo>
                      <a:pt x="583455" y="815465"/>
                      <a:pt x="592598" y="745176"/>
                      <a:pt x="614313" y="677745"/>
                    </a:cubicBezTo>
                    <a:cubicBezTo>
                      <a:pt x="633171" y="620028"/>
                      <a:pt x="666887" y="572597"/>
                      <a:pt x="710318" y="530881"/>
                    </a:cubicBezTo>
                    <a:cubicBezTo>
                      <a:pt x="730319" y="512023"/>
                      <a:pt x="749177" y="490879"/>
                      <a:pt x="770320" y="472021"/>
                    </a:cubicBezTo>
                    <a:cubicBezTo>
                      <a:pt x="1295487" y="24572"/>
                      <a:pt x="1411492" y="571"/>
                      <a:pt x="1458923" y="0"/>
                    </a:cubicBezTo>
                    <a:cubicBezTo>
                      <a:pt x="1459494" y="0"/>
                      <a:pt x="1460066" y="0"/>
                      <a:pt x="1460637" y="0"/>
                    </a:cubicBezTo>
                    <a:cubicBezTo>
                      <a:pt x="1468638" y="1143"/>
                      <a:pt x="1528069" y="8000"/>
                      <a:pt x="1550356" y="29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24242"/>
                  </a:gs>
                  <a:gs pos="72000">
                    <a:srgbClr val="2C2C2C"/>
                  </a:gs>
                  <a:gs pos="100000">
                    <a:srgbClr val="2C2C2C"/>
                  </a:gs>
                </a:gsLst>
                <a:lin ang="1919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9823220" y="2979687"/>
                <a:ext cx="1183640" cy="1608590"/>
              </a:xfrm>
              <a:custGeom>
                <a:avLst/>
                <a:gdLst/>
                <a:ahLst/>
                <a:cxnLst/>
                <a:rect l="l" t="t" r="r" b="b"/>
                <a:pathLst>
                  <a:path w="1205803" h="1638710" extrusionOk="0">
                    <a:moveTo>
                      <a:pt x="1144717" y="913732"/>
                    </a:moveTo>
                    <a:lnTo>
                      <a:pt x="1144712" y="913749"/>
                    </a:lnTo>
                    <a:cubicBezTo>
                      <a:pt x="1144714" y="913743"/>
                      <a:pt x="1144715" y="913738"/>
                      <a:pt x="1144717" y="913732"/>
                    </a:cubicBezTo>
                    <a:close/>
                    <a:moveTo>
                      <a:pt x="598259" y="279"/>
                    </a:moveTo>
                    <a:cubicBezTo>
                      <a:pt x="665333" y="2493"/>
                      <a:pt x="730051" y="17780"/>
                      <a:pt x="789196" y="41495"/>
                    </a:cubicBezTo>
                    <a:cubicBezTo>
                      <a:pt x="916630" y="92926"/>
                      <a:pt x="983490" y="212931"/>
                      <a:pt x="983490" y="212931"/>
                    </a:cubicBezTo>
                    <a:cubicBezTo>
                      <a:pt x="1040636" y="292935"/>
                      <a:pt x="1027492" y="544946"/>
                      <a:pt x="1046350" y="511802"/>
                    </a:cubicBezTo>
                    <a:cubicBezTo>
                      <a:pt x="1059494" y="494658"/>
                      <a:pt x="1070351" y="475800"/>
                      <a:pt x="1094353" y="473514"/>
                    </a:cubicBezTo>
                    <a:cubicBezTo>
                      <a:pt x="1126925" y="477514"/>
                      <a:pt x="1148069" y="495801"/>
                      <a:pt x="1157213" y="527231"/>
                    </a:cubicBezTo>
                    <a:cubicBezTo>
                      <a:pt x="1180071" y="606663"/>
                      <a:pt x="1205214" y="685524"/>
                      <a:pt x="1205786" y="770099"/>
                    </a:cubicBezTo>
                    <a:cubicBezTo>
                      <a:pt x="1206357" y="807815"/>
                      <a:pt x="1192642" y="836959"/>
                      <a:pt x="1174927" y="867246"/>
                    </a:cubicBezTo>
                    <a:cubicBezTo>
                      <a:pt x="1165784" y="881533"/>
                      <a:pt x="1156070" y="895819"/>
                      <a:pt x="1146926" y="910677"/>
                    </a:cubicBezTo>
                    <a:cubicBezTo>
                      <a:pt x="1146893" y="909132"/>
                      <a:pt x="1146861" y="907588"/>
                      <a:pt x="1146828" y="906043"/>
                    </a:cubicBezTo>
                    <a:cubicBezTo>
                      <a:pt x="1131494" y="918234"/>
                      <a:pt x="1070144" y="944096"/>
                      <a:pt x="1054922" y="983823"/>
                    </a:cubicBezTo>
                    <a:cubicBezTo>
                      <a:pt x="1054922" y="1037540"/>
                      <a:pt x="1053779" y="1090685"/>
                      <a:pt x="1055494" y="1144402"/>
                    </a:cubicBezTo>
                    <a:cubicBezTo>
                      <a:pt x="1057208" y="1214120"/>
                      <a:pt x="1029778" y="1272408"/>
                      <a:pt x="992634" y="1328410"/>
                    </a:cubicBezTo>
                    <a:cubicBezTo>
                      <a:pt x="953203" y="1387842"/>
                      <a:pt x="927488" y="1436701"/>
                      <a:pt x="853770" y="1488418"/>
                    </a:cubicBezTo>
                    <a:cubicBezTo>
                      <a:pt x="780052" y="1540135"/>
                      <a:pt x="719629" y="1618712"/>
                      <a:pt x="550328" y="1638710"/>
                    </a:cubicBezTo>
                    <a:cubicBezTo>
                      <a:pt x="505755" y="1638138"/>
                      <a:pt x="475467" y="1616994"/>
                      <a:pt x="456609" y="1575850"/>
                    </a:cubicBezTo>
                    <a:cubicBezTo>
                      <a:pt x="446894" y="1554134"/>
                      <a:pt x="434894" y="1531276"/>
                      <a:pt x="417179" y="1515847"/>
                    </a:cubicBezTo>
                    <a:cubicBezTo>
                      <a:pt x="304603" y="1414128"/>
                      <a:pt x="227456" y="1288980"/>
                      <a:pt x="161167" y="1154688"/>
                    </a:cubicBezTo>
                    <a:cubicBezTo>
                      <a:pt x="155453" y="1141544"/>
                      <a:pt x="32590" y="795814"/>
                      <a:pt x="23447" y="779814"/>
                    </a:cubicBezTo>
                    <a:cubicBezTo>
                      <a:pt x="13161" y="716382"/>
                      <a:pt x="-554" y="652951"/>
                      <a:pt x="17" y="587805"/>
                    </a:cubicBezTo>
                    <a:cubicBezTo>
                      <a:pt x="17" y="573519"/>
                      <a:pt x="17" y="559232"/>
                      <a:pt x="589" y="544375"/>
                    </a:cubicBezTo>
                    <a:cubicBezTo>
                      <a:pt x="6875" y="455799"/>
                      <a:pt x="23447" y="321507"/>
                      <a:pt x="77164" y="250647"/>
                    </a:cubicBezTo>
                    <a:cubicBezTo>
                      <a:pt x="134881" y="174644"/>
                      <a:pt x="273173" y="87211"/>
                      <a:pt x="393178" y="37495"/>
                    </a:cubicBezTo>
                    <a:cubicBezTo>
                      <a:pt x="461753" y="8922"/>
                      <a:pt x="531184" y="-1936"/>
                      <a:pt x="598259" y="2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41000">
                    <a:srgbClr val="F6D6BA"/>
                  </a:gs>
                  <a:gs pos="100000">
                    <a:srgbClr val="EABB8B"/>
                  </a:gs>
                </a:gsLst>
                <a:lin ang="90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8541253" y="6031525"/>
                <a:ext cx="1146418" cy="636246"/>
              </a:xfrm>
              <a:custGeom>
                <a:avLst/>
                <a:gdLst/>
                <a:ahLst/>
                <a:cxnLst/>
                <a:rect l="l" t="t" r="r" b="b"/>
                <a:pathLst>
                  <a:path w="1167884" h="648160" extrusionOk="0">
                    <a:moveTo>
                      <a:pt x="436121" y="9766"/>
                    </a:moveTo>
                    <a:lnTo>
                      <a:pt x="435279" y="11299"/>
                    </a:lnTo>
                    <a:cubicBezTo>
                      <a:pt x="470138" y="7299"/>
                      <a:pt x="502139" y="17585"/>
                      <a:pt x="534712" y="11870"/>
                    </a:cubicBezTo>
                    <a:cubicBezTo>
                      <a:pt x="571285" y="5585"/>
                      <a:pt x="606144" y="13585"/>
                      <a:pt x="637574" y="34157"/>
                    </a:cubicBezTo>
                    <a:cubicBezTo>
                      <a:pt x="678147" y="61587"/>
                      <a:pt x="722149" y="82159"/>
                      <a:pt x="766723" y="101017"/>
                    </a:cubicBezTo>
                    <a:cubicBezTo>
                      <a:pt x="795295" y="113018"/>
                      <a:pt x="822154" y="129019"/>
                      <a:pt x="847869" y="146733"/>
                    </a:cubicBezTo>
                    <a:cubicBezTo>
                      <a:pt x="883871" y="171306"/>
                      <a:pt x="923873" y="185021"/>
                      <a:pt x="966732" y="190736"/>
                    </a:cubicBezTo>
                    <a:cubicBezTo>
                      <a:pt x="1014734" y="197593"/>
                      <a:pt x="1135882" y="216451"/>
                      <a:pt x="1167884" y="226166"/>
                    </a:cubicBezTo>
                    <a:cubicBezTo>
                      <a:pt x="1160455" y="238738"/>
                      <a:pt x="1121596" y="245595"/>
                      <a:pt x="1109595" y="251310"/>
                    </a:cubicBezTo>
                    <a:cubicBezTo>
                      <a:pt x="1031306" y="289597"/>
                      <a:pt x="982733" y="402174"/>
                      <a:pt x="990733" y="491892"/>
                    </a:cubicBezTo>
                    <a:cubicBezTo>
                      <a:pt x="998733" y="549037"/>
                      <a:pt x="1005591" y="599325"/>
                      <a:pt x="1039307" y="646756"/>
                    </a:cubicBezTo>
                    <a:cubicBezTo>
                      <a:pt x="1022449" y="659328"/>
                      <a:pt x="936254" y="583801"/>
                      <a:pt x="889585" y="567324"/>
                    </a:cubicBezTo>
                    <a:cubicBezTo>
                      <a:pt x="842916" y="550847"/>
                      <a:pt x="803867" y="546180"/>
                      <a:pt x="759294" y="547895"/>
                    </a:cubicBezTo>
                    <a:cubicBezTo>
                      <a:pt x="693577" y="533037"/>
                      <a:pt x="627859" y="519893"/>
                      <a:pt x="566714" y="489035"/>
                    </a:cubicBezTo>
                    <a:cubicBezTo>
                      <a:pt x="447851" y="428461"/>
                      <a:pt x="319274" y="388459"/>
                      <a:pt x="210126" y="308455"/>
                    </a:cubicBezTo>
                    <a:cubicBezTo>
                      <a:pt x="202697" y="303312"/>
                      <a:pt x="195268" y="299884"/>
                      <a:pt x="186697" y="296455"/>
                    </a:cubicBezTo>
                    <a:cubicBezTo>
                      <a:pt x="151838" y="281597"/>
                      <a:pt x="137552" y="288454"/>
                      <a:pt x="124408" y="323313"/>
                    </a:cubicBezTo>
                    <a:cubicBezTo>
                      <a:pt x="116408" y="345028"/>
                      <a:pt x="110122" y="367315"/>
                      <a:pt x="96978" y="387316"/>
                    </a:cubicBezTo>
                    <a:cubicBezTo>
                      <a:pt x="87264" y="402174"/>
                      <a:pt x="75834" y="413603"/>
                      <a:pt x="56977" y="410745"/>
                    </a:cubicBezTo>
                    <a:cubicBezTo>
                      <a:pt x="38118" y="408460"/>
                      <a:pt x="24404" y="374173"/>
                      <a:pt x="18118" y="373601"/>
                    </a:cubicBezTo>
                    <a:cubicBezTo>
                      <a:pt x="-7598" y="346743"/>
                      <a:pt x="-740" y="315313"/>
                      <a:pt x="7260" y="286169"/>
                    </a:cubicBezTo>
                    <a:cubicBezTo>
                      <a:pt x="28404" y="210736"/>
                      <a:pt x="72977" y="149019"/>
                      <a:pt x="122122" y="90160"/>
                    </a:cubicBezTo>
                    <a:cubicBezTo>
                      <a:pt x="128408" y="82159"/>
                      <a:pt x="138123" y="75302"/>
                      <a:pt x="147838" y="71873"/>
                    </a:cubicBezTo>
                    <a:cubicBezTo>
                      <a:pt x="164125" y="66730"/>
                      <a:pt x="173982" y="58587"/>
                      <a:pt x="179482" y="47944"/>
                    </a:cubicBezTo>
                    <a:lnTo>
                      <a:pt x="436121" y="9766"/>
                    </a:lnTo>
                    <a:close/>
                    <a:moveTo>
                      <a:pt x="609586" y="0"/>
                    </a:moveTo>
                    <a:lnTo>
                      <a:pt x="609751" y="138"/>
                    </a:lnTo>
                    <a:lnTo>
                      <a:pt x="6095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41000">
                    <a:srgbClr val="F6D6BA"/>
                  </a:gs>
                  <a:gs pos="100000">
                    <a:srgbClr val="EABB8B"/>
                  </a:gs>
                </a:gsLst>
                <a:lin ang="90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10350957" y="4165378"/>
                <a:ext cx="723606" cy="1487139"/>
              </a:xfrm>
              <a:custGeom>
                <a:avLst/>
                <a:gdLst/>
                <a:ahLst/>
                <a:cxnLst/>
                <a:rect l="l" t="t" r="r" b="b"/>
                <a:pathLst>
                  <a:path w="737155" h="1514985" extrusionOk="0">
                    <a:moveTo>
                      <a:pt x="300151" y="966960"/>
                    </a:moveTo>
                    <a:cubicBezTo>
                      <a:pt x="328152" y="897243"/>
                      <a:pt x="353296" y="825240"/>
                      <a:pt x="419585" y="780095"/>
                    </a:cubicBezTo>
                    <a:cubicBezTo>
                      <a:pt x="426442" y="775523"/>
                      <a:pt x="440728" y="768094"/>
                      <a:pt x="424156" y="760094"/>
                    </a:cubicBezTo>
                    <a:cubicBezTo>
                      <a:pt x="374440" y="736093"/>
                      <a:pt x="328152" y="706377"/>
                      <a:pt x="276149" y="687519"/>
                    </a:cubicBezTo>
                    <a:cubicBezTo>
                      <a:pt x="269292" y="684662"/>
                      <a:pt x="261292" y="682948"/>
                      <a:pt x="253291" y="682948"/>
                    </a:cubicBezTo>
                    <a:cubicBezTo>
                      <a:pt x="227576" y="683519"/>
                      <a:pt x="215004" y="677804"/>
                      <a:pt x="233290" y="651518"/>
                    </a:cubicBezTo>
                    <a:cubicBezTo>
                      <a:pt x="238434" y="644089"/>
                      <a:pt x="239005" y="634945"/>
                      <a:pt x="231576" y="627516"/>
                    </a:cubicBezTo>
                    <a:cubicBezTo>
                      <a:pt x="224719" y="620659"/>
                      <a:pt x="215575" y="617230"/>
                      <a:pt x="205289" y="620088"/>
                    </a:cubicBezTo>
                    <a:cubicBezTo>
                      <a:pt x="179002" y="626945"/>
                      <a:pt x="168716" y="646375"/>
                      <a:pt x="164716" y="670947"/>
                    </a:cubicBezTo>
                    <a:cubicBezTo>
                      <a:pt x="148715" y="756094"/>
                      <a:pt x="116142" y="838954"/>
                      <a:pt x="117285" y="926387"/>
                    </a:cubicBezTo>
                    <a:cubicBezTo>
                      <a:pt x="118428" y="1028106"/>
                      <a:pt x="81284" y="1121253"/>
                      <a:pt x="61283" y="1217829"/>
                    </a:cubicBezTo>
                    <a:cubicBezTo>
                      <a:pt x="41282" y="1315548"/>
                      <a:pt x="34996" y="1414981"/>
                      <a:pt x="30996" y="1514985"/>
                    </a:cubicBezTo>
                    <a:cubicBezTo>
                      <a:pt x="16138" y="1501270"/>
                      <a:pt x="25281" y="1484127"/>
                      <a:pt x="25281" y="1468697"/>
                    </a:cubicBezTo>
                    <a:cubicBezTo>
                      <a:pt x="26424" y="1428124"/>
                      <a:pt x="26424" y="1387551"/>
                      <a:pt x="30424" y="1346406"/>
                    </a:cubicBezTo>
                    <a:cubicBezTo>
                      <a:pt x="35567" y="1290403"/>
                      <a:pt x="35567" y="1234401"/>
                      <a:pt x="14995" y="1180113"/>
                    </a:cubicBezTo>
                    <a:cubicBezTo>
                      <a:pt x="-7863" y="1120110"/>
                      <a:pt x="-2720" y="1060679"/>
                      <a:pt x="17852" y="1001248"/>
                    </a:cubicBezTo>
                    <a:cubicBezTo>
                      <a:pt x="44139" y="923530"/>
                      <a:pt x="74997" y="846955"/>
                      <a:pt x="107570" y="772094"/>
                    </a:cubicBezTo>
                    <a:cubicBezTo>
                      <a:pt x="147001" y="681805"/>
                      <a:pt x="153858" y="581229"/>
                      <a:pt x="133858" y="481224"/>
                    </a:cubicBezTo>
                    <a:cubicBezTo>
                      <a:pt x="159001" y="515511"/>
                      <a:pt x="204146" y="558371"/>
                      <a:pt x="228719" y="593229"/>
                    </a:cubicBezTo>
                    <a:cubicBezTo>
                      <a:pt x="239577" y="608087"/>
                      <a:pt x="247577" y="618373"/>
                      <a:pt x="261863" y="596658"/>
                    </a:cubicBezTo>
                    <a:cubicBezTo>
                      <a:pt x="319580" y="508654"/>
                      <a:pt x="393869" y="434365"/>
                      <a:pt x="464158" y="356647"/>
                    </a:cubicBezTo>
                    <a:cubicBezTo>
                      <a:pt x="497302" y="335503"/>
                      <a:pt x="521303" y="304073"/>
                      <a:pt x="544733" y="274929"/>
                    </a:cubicBezTo>
                    <a:cubicBezTo>
                      <a:pt x="600735" y="206926"/>
                      <a:pt x="656167" y="133208"/>
                      <a:pt x="705883" y="60634"/>
                    </a:cubicBezTo>
                    <a:cubicBezTo>
                      <a:pt x="722455" y="36633"/>
                      <a:pt x="716741" y="22918"/>
                      <a:pt x="713312" y="60"/>
                    </a:cubicBezTo>
                    <a:cubicBezTo>
                      <a:pt x="741313" y="-1083"/>
                      <a:pt x="739599" y="14346"/>
                      <a:pt x="733313" y="34347"/>
                    </a:cubicBezTo>
                    <a:cubicBezTo>
                      <a:pt x="705883" y="112636"/>
                      <a:pt x="669310" y="187497"/>
                      <a:pt x="638452" y="264072"/>
                    </a:cubicBezTo>
                    <a:cubicBezTo>
                      <a:pt x="511017" y="576657"/>
                      <a:pt x="276721" y="1241258"/>
                      <a:pt x="276721" y="1244687"/>
                    </a:cubicBezTo>
                    <a:cubicBezTo>
                      <a:pt x="279007" y="1200685"/>
                      <a:pt x="277292" y="1161255"/>
                      <a:pt x="282436" y="1140683"/>
                    </a:cubicBezTo>
                    <a:cubicBezTo>
                      <a:pt x="289864" y="1110967"/>
                      <a:pt x="295579" y="1080680"/>
                      <a:pt x="301294" y="1050393"/>
                    </a:cubicBezTo>
                    <a:cubicBezTo>
                      <a:pt x="305865" y="1021249"/>
                      <a:pt x="308722" y="993819"/>
                      <a:pt x="300151" y="966960"/>
                    </a:cubicBezTo>
                    <a:lnTo>
                      <a:pt x="300151" y="96696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10372408" y="4765099"/>
                <a:ext cx="405256" cy="1554211"/>
              </a:xfrm>
              <a:custGeom>
                <a:avLst/>
                <a:gdLst/>
                <a:ahLst/>
                <a:cxnLst/>
                <a:rect l="l" t="t" r="r" b="b"/>
                <a:pathLst>
                  <a:path w="412844" h="1583313" extrusionOk="0">
                    <a:moveTo>
                      <a:pt x="233725" y="725742"/>
                    </a:moveTo>
                    <a:cubicBezTo>
                      <a:pt x="202866" y="821175"/>
                      <a:pt x="197723" y="922322"/>
                      <a:pt x="186294" y="1021755"/>
                    </a:cubicBezTo>
                    <a:cubicBezTo>
                      <a:pt x="168579" y="1178334"/>
                      <a:pt x="159436" y="1512634"/>
                      <a:pt x="161150" y="1522921"/>
                    </a:cubicBezTo>
                    <a:cubicBezTo>
                      <a:pt x="166865" y="1556636"/>
                      <a:pt x="160007" y="1568637"/>
                      <a:pt x="127434" y="1579495"/>
                    </a:cubicBezTo>
                    <a:cubicBezTo>
                      <a:pt x="97147" y="1589209"/>
                      <a:pt x="76575" y="1580638"/>
                      <a:pt x="64003" y="1550922"/>
                    </a:cubicBezTo>
                    <a:cubicBezTo>
                      <a:pt x="47431" y="1512634"/>
                      <a:pt x="0" y="1093187"/>
                      <a:pt x="0" y="907464"/>
                    </a:cubicBezTo>
                    <a:cubicBezTo>
                      <a:pt x="0" y="769744"/>
                      <a:pt x="8572" y="632595"/>
                      <a:pt x="53145" y="500017"/>
                    </a:cubicBezTo>
                    <a:cubicBezTo>
                      <a:pt x="76003" y="432586"/>
                      <a:pt x="78861" y="361726"/>
                      <a:pt x="84575" y="290865"/>
                    </a:cubicBezTo>
                    <a:cubicBezTo>
                      <a:pt x="89147" y="230291"/>
                      <a:pt x="97147" y="169145"/>
                      <a:pt x="120577" y="111428"/>
                    </a:cubicBezTo>
                    <a:cubicBezTo>
                      <a:pt x="128006" y="92570"/>
                      <a:pt x="126292" y="71427"/>
                      <a:pt x="132006" y="51426"/>
                    </a:cubicBezTo>
                    <a:cubicBezTo>
                      <a:pt x="137721" y="32568"/>
                      <a:pt x="146293" y="17138"/>
                      <a:pt x="163436" y="7424"/>
                    </a:cubicBezTo>
                    <a:cubicBezTo>
                      <a:pt x="191437" y="-9720"/>
                      <a:pt x="218296" y="3995"/>
                      <a:pt x="217153" y="36568"/>
                    </a:cubicBezTo>
                    <a:cubicBezTo>
                      <a:pt x="216581" y="54283"/>
                      <a:pt x="221724" y="59998"/>
                      <a:pt x="238297" y="63426"/>
                    </a:cubicBezTo>
                    <a:cubicBezTo>
                      <a:pt x="296013" y="76570"/>
                      <a:pt x="345159" y="109714"/>
                      <a:pt x="397161" y="136572"/>
                    </a:cubicBezTo>
                    <a:cubicBezTo>
                      <a:pt x="412590" y="144573"/>
                      <a:pt x="419448" y="160002"/>
                      <a:pt x="404590" y="171431"/>
                    </a:cubicBezTo>
                    <a:cubicBezTo>
                      <a:pt x="341730" y="219433"/>
                      <a:pt x="316014" y="290294"/>
                      <a:pt x="281727" y="356582"/>
                    </a:cubicBezTo>
                    <a:cubicBezTo>
                      <a:pt x="253726" y="409156"/>
                      <a:pt x="289156" y="552020"/>
                      <a:pt x="233725" y="725742"/>
                    </a:cubicBezTo>
                    <a:close/>
                  </a:path>
                </a:pathLst>
              </a:custGeom>
              <a:solidFill>
                <a:srgbClr val="008DB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10485118" y="4877159"/>
                <a:ext cx="179183" cy="976178"/>
              </a:xfrm>
              <a:custGeom>
                <a:avLst/>
                <a:gdLst/>
                <a:ahLst/>
                <a:cxnLst/>
                <a:rect l="l" t="t" r="r" b="b"/>
                <a:pathLst>
                  <a:path w="182538" h="994457" extrusionOk="0">
                    <a:moveTo>
                      <a:pt x="160049" y="241852"/>
                    </a:moveTo>
                    <a:cubicBezTo>
                      <a:pt x="176621" y="250424"/>
                      <a:pt x="180050" y="266425"/>
                      <a:pt x="176049" y="281283"/>
                    </a:cubicBezTo>
                    <a:cubicBezTo>
                      <a:pt x="160620" y="341857"/>
                      <a:pt x="108046" y="563581"/>
                      <a:pt x="64616" y="756161"/>
                    </a:cubicBezTo>
                    <a:cubicBezTo>
                      <a:pt x="36043" y="883024"/>
                      <a:pt x="21757" y="992743"/>
                      <a:pt x="18328" y="994458"/>
                    </a:cubicBezTo>
                    <a:cubicBezTo>
                      <a:pt x="9756" y="936741"/>
                      <a:pt x="613" y="607012"/>
                      <a:pt x="41" y="499007"/>
                    </a:cubicBezTo>
                    <a:cubicBezTo>
                      <a:pt x="-530" y="403574"/>
                      <a:pt x="4613" y="309284"/>
                      <a:pt x="28042" y="216708"/>
                    </a:cubicBezTo>
                    <a:cubicBezTo>
                      <a:pt x="46900" y="141276"/>
                      <a:pt x="90331" y="77845"/>
                      <a:pt x="129761" y="12699"/>
                    </a:cubicBezTo>
                    <a:cubicBezTo>
                      <a:pt x="137762" y="-1016"/>
                      <a:pt x="152619" y="-2159"/>
                      <a:pt x="165763" y="2413"/>
                    </a:cubicBezTo>
                    <a:cubicBezTo>
                      <a:pt x="180050" y="6984"/>
                      <a:pt x="183478" y="18985"/>
                      <a:pt x="182335" y="32700"/>
                    </a:cubicBezTo>
                    <a:cubicBezTo>
                      <a:pt x="180621" y="66987"/>
                      <a:pt x="164049" y="95560"/>
                      <a:pt x="149191" y="124704"/>
                    </a:cubicBezTo>
                    <a:cubicBezTo>
                      <a:pt x="139476" y="143562"/>
                      <a:pt x="129190" y="162420"/>
                      <a:pt x="120047" y="181278"/>
                    </a:cubicBezTo>
                    <a:cubicBezTo>
                      <a:pt x="117190" y="186421"/>
                      <a:pt x="112618" y="194421"/>
                      <a:pt x="114332" y="197279"/>
                    </a:cubicBezTo>
                    <a:cubicBezTo>
                      <a:pt x="137762" y="234423"/>
                      <a:pt x="98903" y="230423"/>
                      <a:pt x="85760" y="243567"/>
                    </a:cubicBezTo>
                    <a:cubicBezTo>
                      <a:pt x="82902" y="246995"/>
                      <a:pt x="76616" y="246995"/>
                      <a:pt x="77188" y="256139"/>
                    </a:cubicBezTo>
                    <a:cubicBezTo>
                      <a:pt x="105760" y="254996"/>
                      <a:pt x="133190" y="252138"/>
                      <a:pt x="160049" y="241852"/>
                    </a:cubicBezTo>
                    <a:lnTo>
                      <a:pt x="160049" y="2418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8711679" y="5673542"/>
                <a:ext cx="918047" cy="398294"/>
              </a:xfrm>
              <a:custGeom>
                <a:avLst/>
                <a:gdLst/>
                <a:ahLst/>
                <a:cxnLst/>
                <a:rect l="l" t="t" r="r" b="b"/>
                <a:pathLst>
                  <a:path w="935237" h="405752" extrusionOk="0">
                    <a:moveTo>
                      <a:pt x="386561" y="199"/>
                    </a:moveTo>
                    <a:cubicBezTo>
                      <a:pt x="398553" y="833"/>
                      <a:pt x="410910" y="3012"/>
                      <a:pt x="423768" y="7155"/>
                    </a:cubicBezTo>
                    <a:cubicBezTo>
                      <a:pt x="502057" y="32870"/>
                      <a:pt x="578632" y="63729"/>
                      <a:pt x="660921" y="77444"/>
                    </a:cubicBezTo>
                    <a:cubicBezTo>
                      <a:pt x="696923" y="83729"/>
                      <a:pt x="795213" y="81443"/>
                      <a:pt x="808357" y="80872"/>
                    </a:cubicBezTo>
                    <a:cubicBezTo>
                      <a:pt x="868359" y="71729"/>
                      <a:pt x="906075" y="94016"/>
                      <a:pt x="924933" y="150018"/>
                    </a:cubicBezTo>
                    <a:cubicBezTo>
                      <a:pt x="937505" y="187734"/>
                      <a:pt x="939791" y="225450"/>
                      <a:pt x="924933" y="263166"/>
                    </a:cubicBezTo>
                    <a:cubicBezTo>
                      <a:pt x="920362" y="274024"/>
                      <a:pt x="835786" y="369457"/>
                      <a:pt x="828358" y="368314"/>
                    </a:cubicBezTo>
                    <a:cubicBezTo>
                      <a:pt x="790642" y="363171"/>
                      <a:pt x="726067" y="371171"/>
                      <a:pt x="690066" y="386600"/>
                    </a:cubicBezTo>
                    <a:cubicBezTo>
                      <a:pt x="659778" y="399172"/>
                      <a:pt x="627206" y="395743"/>
                      <a:pt x="596919" y="382029"/>
                    </a:cubicBezTo>
                    <a:cubicBezTo>
                      <a:pt x="569489" y="369457"/>
                      <a:pt x="542059" y="367742"/>
                      <a:pt x="512343" y="372885"/>
                    </a:cubicBezTo>
                    <a:cubicBezTo>
                      <a:pt x="502771" y="374457"/>
                      <a:pt x="493128" y="375778"/>
                      <a:pt x="483592" y="376332"/>
                    </a:cubicBezTo>
                    <a:lnTo>
                      <a:pt x="468581" y="375712"/>
                    </a:lnTo>
                    <a:lnTo>
                      <a:pt x="428925" y="366158"/>
                    </a:lnTo>
                    <a:lnTo>
                      <a:pt x="405481" y="346598"/>
                    </a:lnTo>
                    <a:cubicBezTo>
                      <a:pt x="385480" y="327169"/>
                      <a:pt x="389480" y="303168"/>
                      <a:pt x="394052" y="279738"/>
                    </a:cubicBezTo>
                    <a:cubicBezTo>
                      <a:pt x="395195" y="274595"/>
                      <a:pt x="398052" y="270595"/>
                      <a:pt x="402624" y="269452"/>
                    </a:cubicBezTo>
                    <a:cubicBezTo>
                      <a:pt x="395195" y="252308"/>
                      <a:pt x="382052" y="254023"/>
                      <a:pt x="366051" y="263166"/>
                    </a:cubicBezTo>
                    <a:cubicBezTo>
                      <a:pt x="328906" y="284310"/>
                      <a:pt x="294048" y="308311"/>
                      <a:pt x="273475" y="347741"/>
                    </a:cubicBezTo>
                    <a:cubicBezTo>
                      <a:pt x="270618" y="352027"/>
                      <a:pt x="267189" y="356028"/>
                      <a:pt x="263832" y="360671"/>
                    </a:cubicBezTo>
                    <a:lnTo>
                      <a:pt x="255459" y="375924"/>
                    </a:lnTo>
                    <a:lnTo>
                      <a:pt x="0" y="405752"/>
                    </a:lnTo>
                    <a:lnTo>
                      <a:pt x="4320" y="375171"/>
                    </a:lnTo>
                    <a:cubicBezTo>
                      <a:pt x="3177" y="355170"/>
                      <a:pt x="4320" y="334598"/>
                      <a:pt x="4892" y="314597"/>
                    </a:cubicBezTo>
                    <a:cubicBezTo>
                      <a:pt x="15178" y="277453"/>
                      <a:pt x="25464" y="241451"/>
                      <a:pt x="35750" y="204306"/>
                    </a:cubicBezTo>
                    <a:cubicBezTo>
                      <a:pt x="46036" y="169448"/>
                      <a:pt x="61466" y="136875"/>
                      <a:pt x="91753" y="115731"/>
                    </a:cubicBezTo>
                    <a:cubicBezTo>
                      <a:pt x="112897" y="101444"/>
                      <a:pt x="136326" y="89444"/>
                      <a:pt x="160899" y="82586"/>
                    </a:cubicBezTo>
                    <a:cubicBezTo>
                      <a:pt x="205472" y="69443"/>
                      <a:pt x="243188" y="43728"/>
                      <a:pt x="284904" y="24870"/>
                    </a:cubicBezTo>
                    <a:cubicBezTo>
                      <a:pt x="317906" y="10298"/>
                      <a:pt x="350586" y="-1703"/>
                      <a:pt x="386561" y="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41000">
                    <a:srgbClr val="F6D6BA"/>
                  </a:gs>
                  <a:gs pos="100000">
                    <a:srgbClr val="EABB8B"/>
                  </a:gs>
                </a:gsLst>
                <a:lin ang="90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10428262" y="3872083"/>
                <a:ext cx="645715" cy="909260"/>
              </a:xfrm>
              <a:custGeom>
                <a:avLst/>
                <a:gdLst/>
                <a:ahLst/>
                <a:cxnLst/>
                <a:rect l="l" t="t" r="r" b="b"/>
                <a:pathLst>
                  <a:path w="630897" h="920207" extrusionOk="0">
                    <a:moveTo>
                      <a:pt x="0" y="704577"/>
                    </a:moveTo>
                    <a:cubicBezTo>
                      <a:pt x="87618" y="688266"/>
                      <a:pt x="160687" y="622513"/>
                      <a:pt x="219439" y="574699"/>
                    </a:cubicBezTo>
                    <a:cubicBezTo>
                      <a:pt x="278191" y="526885"/>
                      <a:pt x="319376" y="474027"/>
                      <a:pt x="352514" y="417690"/>
                    </a:cubicBezTo>
                    <a:cubicBezTo>
                      <a:pt x="385652" y="361353"/>
                      <a:pt x="419981" y="306397"/>
                      <a:pt x="418267" y="236679"/>
                    </a:cubicBezTo>
                    <a:cubicBezTo>
                      <a:pt x="416552" y="182962"/>
                      <a:pt x="417696" y="138812"/>
                      <a:pt x="417696" y="85095"/>
                    </a:cubicBezTo>
                    <a:cubicBezTo>
                      <a:pt x="418268" y="41665"/>
                      <a:pt x="472050" y="-28592"/>
                      <a:pt x="505232" y="12373"/>
                    </a:cubicBezTo>
                    <a:cubicBezTo>
                      <a:pt x="516707" y="96752"/>
                      <a:pt x="592603" y="208754"/>
                      <a:pt x="630897" y="327886"/>
                    </a:cubicBezTo>
                    <a:cubicBezTo>
                      <a:pt x="602496" y="423037"/>
                      <a:pt x="473038" y="550701"/>
                      <a:pt x="411522" y="626122"/>
                    </a:cubicBezTo>
                    <a:cubicBezTo>
                      <a:pt x="350006" y="701543"/>
                      <a:pt x="301231" y="734698"/>
                      <a:pt x="261800" y="780415"/>
                    </a:cubicBezTo>
                    <a:cubicBezTo>
                      <a:pt x="232085" y="815273"/>
                      <a:pt x="201798" y="863847"/>
                      <a:pt x="174939" y="900992"/>
                    </a:cubicBezTo>
                    <a:cubicBezTo>
                      <a:pt x="156081" y="926707"/>
                      <a:pt x="150367" y="926707"/>
                      <a:pt x="132080" y="900420"/>
                    </a:cubicBezTo>
                    <a:cubicBezTo>
                      <a:pt x="108651" y="865561"/>
                      <a:pt x="17144" y="722863"/>
                      <a:pt x="0" y="7045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41000">
                    <a:srgbClr val="F6D6BA"/>
                  </a:gs>
                  <a:gs pos="100000">
                    <a:srgbClr val="EABB8B"/>
                  </a:gs>
                </a:gsLst>
                <a:lin ang="90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9722967" y="2819156"/>
                <a:ext cx="1170564" cy="1037049"/>
              </a:xfrm>
              <a:custGeom>
                <a:avLst/>
                <a:gdLst/>
                <a:ahLst/>
                <a:cxnLst/>
                <a:rect l="l" t="t" r="r" b="b"/>
                <a:pathLst>
                  <a:path w="1192482" h="1056467" extrusionOk="0">
                    <a:moveTo>
                      <a:pt x="1175339" y="576597"/>
                    </a:moveTo>
                    <a:cubicBezTo>
                      <a:pt x="1145052" y="472021"/>
                      <a:pt x="1118193" y="364016"/>
                      <a:pt x="1038761" y="284013"/>
                    </a:cubicBezTo>
                    <a:cubicBezTo>
                      <a:pt x="935899" y="180580"/>
                      <a:pt x="821037" y="91433"/>
                      <a:pt x="690746" y="24001"/>
                    </a:cubicBezTo>
                    <a:cubicBezTo>
                      <a:pt x="669030" y="12572"/>
                      <a:pt x="646172" y="2286"/>
                      <a:pt x="619314" y="0"/>
                    </a:cubicBezTo>
                    <a:cubicBezTo>
                      <a:pt x="623885" y="14858"/>
                      <a:pt x="636457" y="20001"/>
                      <a:pt x="644458" y="29144"/>
                    </a:cubicBezTo>
                    <a:cubicBezTo>
                      <a:pt x="653029" y="38859"/>
                      <a:pt x="670745" y="48574"/>
                      <a:pt x="664458" y="61146"/>
                    </a:cubicBezTo>
                    <a:cubicBezTo>
                      <a:pt x="657030" y="76003"/>
                      <a:pt x="638172" y="67432"/>
                      <a:pt x="625028" y="64574"/>
                    </a:cubicBezTo>
                    <a:cubicBezTo>
                      <a:pt x="583312" y="55431"/>
                      <a:pt x="542167" y="45716"/>
                      <a:pt x="500451" y="36002"/>
                    </a:cubicBezTo>
                    <a:cubicBezTo>
                      <a:pt x="460449" y="26287"/>
                      <a:pt x="426162" y="34287"/>
                      <a:pt x="395875" y="62860"/>
                    </a:cubicBezTo>
                    <a:cubicBezTo>
                      <a:pt x="368445" y="88575"/>
                      <a:pt x="339872" y="114291"/>
                      <a:pt x="307871" y="134863"/>
                    </a:cubicBezTo>
                    <a:cubicBezTo>
                      <a:pt x="299299" y="140578"/>
                      <a:pt x="288442" y="150292"/>
                      <a:pt x="278727" y="143435"/>
                    </a:cubicBezTo>
                    <a:cubicBezTo>
                      <a:pt x="266726" y="134863"/>
                      <a:pt x="275869" y="121720"/>
                      <a:pt x="280441" y="111434"/>
                    </a:cubicBezTo>
                    <a:cubicBezTo>
                      <a:pt x="290156" y="89718"/>
                      <a:pt x="301585" y="69146"/>
                      <a:pt x="311871" y="47431"/>
                    </a:cubicBezTo>
                    <a:cubicBezTo>
                      <a:pt x="266726" y="73146"/>
                      <a:pt x="239297" y="116005"/>
                      <a:pt x="206152" y="157721"/>
                    </a:cubicBezTo>
                    <a:cubicBezTo>
                      <a:pt x="198723" y="120005"/>
                      <a:pt x="214152" y="92576"/>
                      <a:pt x="221581" y="57717"/>
                    </a:cubicBezTo>
                    <a:cubicBezTo>
                      <a:pt x="165579" y="111434"/>
                      <a:pt x="139863" y="173151"/>
                      <a:pt x="133006" y="250297"/>
                    </a:cubicBezTo>
                    <a:cubicBezTo>
                      <a:pt x="97576" y="208581"/>
                      <a:pt x="117005" y="162293"/>
                      <a:pt x="103290" y="122291"/>
                    </a:cubicBezTo>
                    <a:cubicBezTo>
                      <a:pt x="91861" y="129720"/>
                      <a:pt x="87290" y="139435"/>
                      <a:pt x="82146" y="148578"/>
                    </a:cubicBezTo>
                    <a:cubicBezTo>
                      <a:pt x="59860" y="189723"/>
                      <a:pt x="40430" y="232010"/>
                      <a:pt x="23858" y="275441"/>
                    </a:cubicBezTo>
                    <a:cubicBezTo>
                      <a:pt x="-7572" y="356016"/>
                      <a:pt x="-8715" y="437163"/>
                      <a:pt x="25001" y="517166"/>
                    </a:cubicBezTo>
                    <a:cubicBezTo>
                      <a:pt x="48431" y="572026"/>
                      <a:pt x="58717" y="628028"/>
                      <a:pt x="54145" y="687460"/>
                    </a:cubicBezTo>
                    <a:cubicBezTo>
                      <a:pt x="47288" y="783464"/>
                      <a:pt x="76432" y="869753"/>
                      <a:pt x="129577" y="948614"/>
                    </a:cubicBezTo>
                    <a:cubicBezTo>
                      <a:pt x="140435" y="935471"/>
                      <a:pt x="134149" y="920613"/>
                      <a:pt x="131863" y="906898"/>
                    </a:cubicBezTo>
                    <a:cubicBezTo>
                      <a:pt x="122148" y="850324"/>
                      <a:pt x="114719" y="793750"/>
                      <a:pt x="115291" y="736033"/>
                    </a:cubicBezTo>
                    <a:cubicBezTo>
                      <a:pt x="116434" y="630314"/>
                      <a:pt x="150721" y="590312"/>
                      <a:pt x="254154" y="574883"/>
                    </a:cubicBezTo>
                    <a:cubicBezTo>
                      <a:pt x="291299" y="569169"/>
                      <a:pt x="329015" y="566883"/>
                      <a:pt x="365017" y="556025"/>
                    </a:cubicBezTo>
                    <a:cubicBezTo>
                      <a:pt x="404447" y="547453"/>
                      <a:pt x="439877" y="530881"/>
                      <a:pt x="473593" y="509166"/>
                    </a:cubicBezTo>
                    <a:cubicBezTo>
                      <a:pt x="501023" y="491451"/>
                      <a:pt x="528452" y="472593"/>
                      <a:pt x="556454" y="454878"/>
                    </a:cubicBezTo>
                    <a:cubicBezTo>
                      <a:pt x="599884" y="426305"/>
                      <a:pt x="646743" y="413161"/>
                      <a:pt x="699317" y="414876"/>
                    </a:cubicBezTo>
                    <a:cubicBezTo>
                      <a:pt x="757605" y="417162"/>
                      <a:pt x="781035" y="432591"/>
                      <a:pt x="798750" y="489165"/>
                    </a:cubicBezTo>
                    <a:cubicBezTo>
                      <a:pt x="805608" y="511452"/>
                      <a:pt x="811894" y="533738"/>
                      <a:pt x="823323" y="554311"/>
                    </a:cubicBezTo>
                    <a:cubicBezTo>
                      <a:pt x="860467" y="620028"/>
                      <a:pt x="916470" y="670887"/>
                      <a:pt x="961615" y="729747"/>
                    </a:cubicBezTo>
                    <a:cubicBezTo>
                      <a:pt x="962758" y="731462"/>
                      <a:pt x="1016475" y="838895"/>
                      <a:pt x="1021617" y="850895"/>
                    </a:cubicBezTo>
                    <a:cubicBezTo>
                      <a:pt x="1045619" y="908612"/>
                      <a:pt x="1059334" y="969187"/>
                      <a:pt x="1078192" y="1028046"/>
                    </a:cubicBezTo>
                    <a:cubicBezTo>
                      <a:pt x="1082192" y="1041190"/>
                      <a:pt x="1087335" y="1059476"/>
                      <a:pt x="1105621" y="1056048"/>
                    </a:cubicBezTo>
                    <a:cubicBezTo>
                      <a:pt x="1122194" y="1053190"/>
                      <a:pt x="1118765" y="1034332"/>
                      <a:pt x="1117622" y="1021760"/>
                    </a:cubicBezTo>
                    <a:cubicBezTo>
                      <a:pt x="1115336" y="984044"/>
                      <a:pt x="1104478" y="948614"/>
                      <a:pt x="1093049" y="913184"/>
                    </a:cubicBezTo>
                    <a:cubicBezTo>
                      <a:pt x="1080477" y="872039"/>
                      <a:pt x="1078763" y="820037"/>
                      <a:pt x="1097049" y="776606"/>
                    </a:cubicBezTo>
                    <a:cubicBezTo>
                      <a:pt x="1096478" y="776606"/>
                      <a:pt x="1138766" y="705175"/>
                      <a:pt x="1151909" y="682316"/>
                    </a:cubicBezTo>
                    <a:cubicBezTo>
                      <a:pt x="1161052" y="664030"/>
                      <a:pt x="1179339" y="655458"/>
                      <a:pt x="1192482" y="640600"/>
                    </a:cubicBezTo>
                    <a:cubicBezTo>
                      <a:pt x="1187339" y="619457"/>
                      <a:pt x="1181053" y="598313"/>
                      <a:pt x="1175339" y="576597"/>
                    </a:cubicBezTo>
                    <a:close/>
                  </a:path>
                </a:pathLst>
              </a:custGeom>
              <a:solidFill>
                <a:srgbClr val="7656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9744587" y="3486687"/>
                <a:ext cx="1110799" cy="599993"/>
              </a:xfrm>
              <a:custGeom>
                <a:avLst/>
                <a:gdLst/>
                <a:ahLst/>
                <a:cxnLst/>
                <a:rect l="l" t="t" r="r" b="b"/>
                <a:pathLst>
                  <a:path w="1131598" h="611228" extrusionOk="0">
                    <a:moveTo>
                      <a:pt x="1079596" y="7429"/>
                    </a:moveTo>
                    <a:cubicBezTo>
                      <a:pt x="1096740" y="5143"/>
                      <a:pt x="1114455" y="2286"/>
                      <a:pt x="1131599" y="0"/>
                    </a:cubicBezTo>
                    <a:cubicBezTo>
                      <a:pt x="1109883" y="36002"/>
                      <a:pt x="1096169" y="58860"/>
                      <a:pt x="1073882" y="102862"/>
                    </a:cubicBezTo>
                    <a:cubicBezTo>
                      <a:pt x="1051595" y="108005"/>
                      <a:pt x="1020736" y="115434"/>
                      <a:pt x="983592" y="124006"/>
                    </a:cubicBezTo>
                    <a:cubicBezTo>
                      <a:pt x="943590" y="133149"/>
                      <a:pt x="904731" y="142292"/>
                      <a:pt x="867587" y="158864"/>
                    </a:cubicBezTo>
                    <a:cubicBezTo>
                      <a:pt x="844729" y="168579"/>
                      <a:pt x="839585" y="189723"/>
                      <a:pt x="840728" y="212581"/>
                    </a:cubicBezTo>
                    <a:cubicBezTo>
                      <a:pt x="842443" y="246868"/>
                      <a:pt x="844729" y="280584"/>
                      <a:pt x="847586" y="314300"/>
                    </a:cubicBezTo>
                    <a:cubicBezTo>
                      <a:pt x="852729" y="365159"/>
                      <a:pt x="832157" y="400590"/>
                      <a:pt x="788726" y="425162"/>
                    </a:cubicBezTo>
                    <a:cubicBezTo>
                      <a:pt x="747010" y="448592"/>
                      <a:pt x="701865" y="462878"/>
                      <a:pt x="653863" y="466878"/>
                    </a:cubicBezTo>
                    <a:cubicBezTo>
                      <a:pt x="608146" y="470878"/>
                      <a:pt x="568145" y="455449"/>
                      <a:pt x="533286" y="425733"/>
                    </a:cubicBezTo>
                    <a:cubicBezTo>
                      <a:pt x="505856" y="402304"/>
                      <a:pt x="480141" y="377160"/>
                      <a:pt x="452139" y="354873"/>
                    </a:cubicBezTo>
                    <a:cubicBezTo>
                      <a:pt x="413852" y="324015"/>
                      <a:pt x="390422" y="333729"/>
                      <a:pt x="383565" y="381732"/>
                    </a:cubicBezTo>
                    <a:cubicBezTo>
                      <a:pt x="380708" y="404018"/>
                      <a:pt x="378993" y="426305"/>
                      <a:pt x="378993" y="448592"/>
                    </a:cubicBezTo>
                    <a:cubicBezTo>
                      <a:pt x="378993" y="482307"/>
                      <a:pt x="374422" y="503451"/>
                      <a:pt x="357849" y="542310"/>
                    </a:cubicBezTo>
                    <a:cubicBezTo>
                      <a:pt x="350992" y="558882"/>
                      <a:pt x="340134" y="570311"/>
                      <a:pt x="327562" y="578883"/>
                    </a:cubicBezTo>
                    <a:cubicBezTo>
                      <a:pt x="294418" y="601741"/>
                      <a:pt x="258416" y="616028"/>
                      <a:pt x="216700" y="609742"/>
                    </a:cubicBezTo>
                    <a:cubicBezTo>
                      <a:pt x="148126" y="608027"/>
                      <a:pt x="113838" y="560597"/>
                      <a:pt x="82980" y="508594"/>
                    </a:cubicBezTo>
                    <a:cubicBezTo>
                      <a:pt x="65836" y="479450"/>
                      <a:pt x="49836" y="451449"/>
                      <a:pt x="18406" y="432591"/>
                    </a:cubicBezTo>
                    <a:cubicBezTo>
                      <a:pt x="-7881" y="416590"/>
                      <a:pt x="-5024" y="384589"/>
                      <a:pt x="20691" y="368588"/>
                    </a:cubicBezTo>
                    <a:cubicBezTo>
                      <a:pt x="58407" y="345158"/>
                      <a:pt x="98409" y="326872"/>
                      <a:pt x="138982" y="308585"/>
                    </a:cubicBezTo>
                    <a:cubicBezTo>
                      <a:pt x="185842" y="287442"/>
                      <a:pt x="214415" y="283441"/>
                      <a:pt x="253845" y="277727"/>
                    </a:cubicBezTo>
                    <a:cubicBezTo>
                      <a:pt x="336134" y="271441"/>
                      <a:pt x="412138" y="246868"/>
                      <a:pt x="482998" y="202295"/>
                    </a:cubicBezTo>
                    <a:cubicBezTo>
                      <a:pt x="567573" y="149150"/>
                      <a:pt x="664720" y="125148"/>
                      <a:pt x="762439" y="105148"/>
                    </a:cubicBezTo>
                    <a:cubicBezTo>
                      <a:pt x="811013" y="95433"/>
                      <a:pt x="857872" y="79432"/>
                      <a:pt x="902445" y="57717"/>
                    </a:cubicBezTo>
                    <a:cubicBezTo>
                      <a:pt x="915589" y="50859"/>
                      <a:pt x="1032737" y="13715"/>
                      <a:pt x="1079596" y="7429"/>
                    </a:cubicBezTo>
                    <a:close/>
                  </a:path>
                </a:pathLst>
              </a:custGeom>
              <a:solidFill>
                <a:srgbClr val="3332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10204893" y="3638127"/>
                <a:ext cx="353189" cy="291710"/>
              </a:xfrm>
              <a:custGeom>
                <a:avLst/>
                <a:gdLst/>
                <a:ahLst/>
                <a:cxnLst/>
                <a:rect l="l" t="t" r="r" b="b"/>
                <a:pathLst>
                  <a:path w="359802" h="297172" extrusionOk="0">
                    <a:moveTo>
                      <a:pt x="191795" y="297173"/>
                    </a:moveTo>
                    <a:cubicBezTo>
                      <a:pt x="107791" y="296601"/>
                      <a:pt x="30073" y="239456"/>
                      <a:pt x="5501" y="166310"/>
                    </a:cubicBezTo>
                    <a:cubicBezTo>
                      <a:pt x="-5928" y="130880"/>
                      <a:pt x="-214" y="105736"/>
                      <a:pt x="28930" y="82877"/>
                    </a:cubicBezTo>
                    <a:cubicBezTo>
                      <a:pt x="100362" y="26303"/>
                      <a:pt x="183794" y="1731"/>
                      <a:pt x="274084" y="17"/>
                    </a:cubicBezTo>
                    <a:cubicBezTo>
                      <a:pt x="299228" y="-555"/>
                      <a:pt x="316372" y="13731"/>
                      <a:pt x="327230" y="35447"/>
                    </a:cubicBezTo>
                    <a:cubicBezTo>
                      <a:pt x="351802" y="82877"/>
                      <a:pt x="359231" y="133737"/>
                      <a:pt x="359802" y="185739"/>
                    </a:cubicBezTo>
                    <a:cubicBezTo>
                      <a:pt x="359802" y="211455"/>
                      <a:pt x="346087" y="232027"/>
                      <a:pt x="325515" y="247456"/>
                    </a:cubicBezTo>
                    <a:cubicBezTo>
                      <a:pt x="283799" y="279458"/>
                      <a:pt x="235797" y="293744"/>
                      <a:pt x="191795" y="297173"/>
                    </a:cubicBezTo>
                    <a:lnTo>
                      <a:pt x="191795" y="297173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9812204" y="3789264"/>
                <a:ext cx="289931" cy="269206"/>
              </a:xfrm>
              <a:custGeom>
                <a:avLst/>
                <a:gdLst/>
                <a:ahLst/>
                <a:cxnLst/>
                <a:rect l="l" t="t" r="r" b="b"/>
                <a:pathLst>
                  <a:path w="295360" h="274247" extrusionOk="0">
                    <a:moveTo>
                      <a:pt x="295252" y="139777"/>
                    </a:moveTo>
                    <a:cubicBezTo>
                      <a:pt x="290109" y="232924"/>
                      <a:pt x="230107" y="283212"/>
                      <a:pt x="134674" y="272926"/>
                    </a:cubicBezTo>
                    <a:cubicBezTo>
                      <a:pt x="115816" y="271212"/>
                      <a:pt x="96958" y="266069"/>
                      <a:pt x="83243" y="253497"/>
                    </a:cubicBezTo>
                    <a:cubicBezTo>
                      <a:pt x="39241" y="214066"/>
                      <a:pt x="9525" y="166064"/>
                      <a:pt x="954" y="107776"/>
                    </a:cubicBezTo>
                    <a:cubicBezTo>
                      <a:pt x="-3618" y="79203"/>
                      <a:pt x="8382" y="58059"/>
                      <a:pt x="34098" y="42630"/>
                    </a:cubicBezTo>
                    <a:cubicBezTo>
                      <a:pt x="104387" y="343"/>
                      <a:pt x="182104" y="-3658"/>
                      <a:pt x="260965" y="2057"/>
                    </a:cubicBezTo>
                    <a:cubicBezTo>
                      <a:pt x="278680" y="3200"/>
                      <a:pt x="288966" y="15772"/>
                      <a:pt x="290681" y="32915"/>
                    </a:cubicBezTo>
                    <a:cubicBezTo>
                      <a:pt x="294110" y="55774"/>
                      <a:pt x="295824" y="127777"/>
                      <a:pt x="295252" y="1397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9480259" y="5736099"/>
                <a:ext cx="275042" cy="325357"/>
              </a:xfrm>
              <a:custGeom>
                <a:avLst/>
                <a:gdLst/>
                <a:ahLst/>
                <a:cxnLst/>
                <a:rect l="l" t="t" r="r" b="b"/>
                <a:pathLst>
                  <a:path w="280192" h="331449" extrusionOk="0">
                    <a:moveTo>
                      <a:pt x="62530" y="21715"/>
                    </a:moveTo>
                    <a:cubicBezTo>
                      <a:pt x="50529" y="17715"/>
                      <a:pt x="38529" y="18287"/>
                      <a:pt x="25957" y="17715"/>
                    </a:cubicBezTo>
                    <a:cubicBezTo>
                      <a:pt x="63673" y="6858"/>
                      <a:pt x="103103" y="7429"/>
                      <a:pt x="141391" y="0"/>
                    </a:cubicBezTo>
                    <a:cubicBezTo>
                      <a:pt x="232252" y="6286"/>
                      <a:pt x="272825" y="47431"/>
                      <a:pt x="279111" y="140006"/>
                    </a:cubicBezTo>
                    <a:cubicBezTo>
                      <a:pt x="281968" y="182865"/>
                      <a:pt x="279683" y="225153"/>
                      <a:pt x="265968" y="266298"/>
                    </a:cubicBezTo>
                    <a:cubicBezTo>
                      <a:pt x="259110" y="288013"/>
                      <a:pt x="226537" y="332015"/>
                      <a:pt x="211679" y="331444"/>
                    </a:cubicBezTo>
                    <a:cubicBezTo>
                      <a:pt x="166535" y="329729"/>
                      <a:pt x="94531" y="327443"/>
                      <a:pt x="49386" y="318300"/>
                    </a:cubicBezTo>
                    <a:cubicBezTo>
                      <a:pt x="33386" y="312586"/>
                      <a:pt x="17385" y="306871"/>
                      <a:pt x="5384" y="294299"/>
                    </a:cubicBezTo>
                    <a:cubicBezTo>
                      <a:pt x="1384" y="289727"/>
                      <a:pt x="-1473" y="284584"/>
                      <a:pt x="813" y="278870"/>
                    </a:cubicBezTo>
                    <a:cubicBezTo>
                      <a:pt x="3099" y="273155"/>
                      <a:pt x="30528" y="311443"/>
                      <a:pt x="77959" y="268584"/>
                    </a:cubicBezTo>
                    <a:cubicBezTo>
                      <a:pt x="177392" y="181151"/>
                      <a:pt x="138533" y="46288"/>
                      <a:pt x="62530" y="21715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9498409" y="6253769"/>
                <a:ext cx="380922" cy="480822"/>
              </a:xfrm>
              <a:custGeom>
                <a:avLst/>
                <a:gdLst/>
                <a:ahLst/>
                <a:cxnLst/>
                <a:rect l="l" t="t" r="r" b="b"/>
                <a:pathLst>
                  <a:path w="388055" h="489825" extrusionOk="0">
                    <a:moveTo>
                      <a:pt x="388056" y="11519"/>
                    </a:moveTo>
                    <a:cubicBezTo>
                      <a:pt x="290908" y="76664"/>
                      <a:pt x="217762" y="159525"/>
                      <a:pt x="199476" y="280102"/>
                    </a:cubicBezTo>
                    <a:cubicBezTo>
                      <a:pt x="190332" y="340105"/>
                      <a:pt x="177189" y="383535"/>
                      <a:pt x="170903" y="444110"/>
                    </a:cubicBezTo>
                    <a:cubicBezTo>
                      <a:pt x="170332" y="453824"/>
                      <a:pt x="165760" y="482968"/>
                      <a:pt x="173760" y="489826"/>
                    </a:cubicBezTo>
                    <a:cubicBezTo>
                      <a:pt x="134902" y="458396"/>
                      <a:pt x="98328" y="441252"/>
                      <a:pt x="58898" y="419537"/>
                    </a:cubicBezTo>
                    <a:cubicBezTo>
                      <a:pt x="23468" y="400107"/>
                      <a:pt x="-1105" y="327533"/>
                      <a:pt x="38" y="262958"/>
                    </a:cubicBezTo>
                    <a:cubicBezTo>
                      <a:pt x="610" y="213242"/>
                      <a:pt x="1181" y="164668"/>
                      <a:pt x="23468" y="119524"/>
                    </a:cubicBezTo>
                    <a:cubicBezTo>
                      <a:pt x="51469" y="61235"/>
                      <a:pt x="98900" y="26377"/>
                      <a:pt x="158331" y="6376"/>
                    </a:cubicBezTo>
                    <a:cubicBezTo>
                      <a:pt x="167474" y="4661"/>
                      <a:pt x="176618" y="2947"/>
                      <a:pt x="185761" y="661"/>
                    </a:cubicBezTo>
                    <a:cubicBezTo>
                      <a:pt x="205190" y="-2768"/>
                      <a:pt x="341768" y="8090"/>
                      <a:pt x="388056" y="11519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5" name="Google Shape;525;p16"/>
          <p:cNvGrpSpPr/>
          <p:nvPr/>
        </p:nvGrpSpPr>
        <p:grpSpPr>
          <a:xfrm>
            <a:off x="264476" y="1120394"/>
            <a:ext cx="6061857" cy="4862368"/>
            <a:chOff x="376890" y="2515673"/>
            <a:chExt cx="5080762" cy="4147009"/>
          </a:xfrm>
        </p:grpSpPr>
        <p:sp>
          <p:nvSpPr>
            <p:cNvPr id="526" name="Google Shape;526;p16"/>
            <p:cNvSpPr/>
            <p:nvPr/>
          </p:nvSpPr>
          <p:spPr>
            <a:xfrm>
              <a:off x="1971581" y="4229203"/>
              <a:ext cx="313572" cy="783935"/>
            </a:xfrm>
            <a:custGeom>
              <a:avLst/>
              <a:gdLst/>
              <a:ahLst/>
              <a:cxnLst/>
              <a:rect l="l" t="t" r="r" b="b"/>
              <a:pathLst>
                <a:path w="313572" h="783935" extrusionOk="0">
                  <a:moveTo>
                    <a:pt x="30428" y="783283"/>
                  </a:moveTo>
                  <a:lnTo>
                    <a:pt x="8817" y="775786"/>
                  </a:lnTo>
                  <a:cubicBezTo>
                    <a:pt x="1761" y="773139"/>
                    <a:pt x="-1768" y="765641"/>
                    <a:pt x="879" y="759026"/>
                  </a:cubicBezTo>
                  <a:lnTo>
                    <a:pt x="266385" y="8817"/>
                  </a:lnTo>
                  <a:cubicBezTo>
                    <a:pt x="269031" y="1761"/>
                    <a:pt x="276528" y="-1768"/>
                    <a:pt x="283144" y="879"/>
                  </a:cubicBezTo>
                  <a:lnTo>
                    <a:pt x="304755" y="8376"/>
                  </a:lnTo>
                  <a:cubicBezTo>
                    <a:pt x="311812" y="11022"/>
                    <a:pt x="315340" y="18520"/>
                    <a:pt x="312694" y="25136"/>
                  </a:cubicBezTo>
                  <a:lnTo>
                    <a:pt x="47188" y="774903"/>
                  </a:lnTo>
                  <a:cubicBezTo>
                    <a:pt x="44983" y="781960"/>
                    <a:pt x="37044" y="785488"/>
                    <a:pt x="30428" y="783283"/>
                  </a:cubicBez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76890" y="3305107"/>
              <a:ext cx="1761755" cy="3357575"/>
            </a:xfrm>
            <a:custGeom>
              <a:avLst/>
              <a:gdLst/>
              <a:ahLst/>
              <a:cxnLst/>
              <a:rect l="l" t="t" r="r" b="b"/>
              <a:pathLst>
                <a:path w="1761754" h="3357575" extrusionOk="0">
                  <a:moveTo>
                    <a:pt x="151163" y="3036672"/>
                  </a:moveTo>
                  <a:cubicBezTo>
                    <a:pt x="152486" y="3035349"/>
                    <a:pt x="153809" y="3034026"/>
                    <a:pt x="154692" y="3032702"/>
                  </a:cubicBezTo>
                  <a:cubicBezTo>
                    <a:pt x="166600" y="3011974"/>
                    <a:pt x="166600" y="3011974"/>
                    <a:pt x="144989" y="3001830"/>
                  </a:cubicBezTo>
                  <a:cubicBezTo>
                    <a:pt x="131316" y="2995214"/>
                    <a:pt x="118085" y="2988598"/>
                    <a:pt x="106177" y="2978455"/>
                  </a:cubicBezTo>
                  <a:cubicBezTo>
                    <a:pt x="93387" y="2967429"/>
                    <a:pt x="88977" y="2954639"/>
                    <a:pt x="95592" y="2938320"/>
                  </a:cubicBezTo>
                  <a:cubicBezTo>
                    <a:pt x="118967" y="2880544"/>
                    <a:pt x="140578" y="2822327"/>
                    <a:pt x="164394" y="2764550"/>
                  </a:cubicBezTo>
                  <a:cubicBezTo>
                    <a:pt x="196149" y="2687810"/>
                    <a:pt x="207616" y="2606217"/>
                    <a:pt x="223494" y="2525948"/>
                  </a:cubicBezTo>
                  <a:cubicBezTo>
                    <a:pt x="244223" y="2420980"/>
                    <a:pt x="272890" y="2317777"/>
                    <a:pt x="305527" y="2215897"/>
                  </a:cubicBezTo>
                  <a:cubicBezTo>
                    <a:pt x="319640" y="2171793"/>
                    <a:pt x="320081" y="2125043"/>
                    <a:pt x="321405" y="2079175"/>
                  </a:cubicBezTo>
                  <a:cubicBezTo>
                    <a:pt x="324051" y="1996259"/>
                    <a:pt x="324051" y="1913343"/>
                    <a:pt x="328902" y="1830428"/>
                  </a:cubicBezTo>
                  <a:cubicBezTo>
                    <a:pt x="335077" y="1727225"/>
                    <a:pt x="346985" y="1624462"/>
                    <a:pt x="365068" y="1522141"/>
                  </a:cubicBezTo>
                  <a:cubicBezTo>
                    <a:pt x="367273" y="1508910"/>
                    <a:pt x="367273" y="1497443"/>
                    <a:pt x="356247" y="1488181"/>
                  </a:cubicBezTo>
                  <a:cubicBezTo>
                    <a:pt x="345221" y="1478919"/>
                    <a:pt x="346544" y="1469216"/>
                    <a:pt x="353600" y="1457749"/>
                  </a:cubicBezTo>
                  <a:cubicBezTo>
                    <a:pt x="418433" y="1355428"/>
                    <a:pt x="446219" y="1239876"/>
                    <a:pt x="461214" y="1122118"/>
                  </a:cubicBezTo>
                  <a:cubicBezTo>
                    <a:pt x="468271" y="1068752"/>
                    <a:pt x="448424" y="1014945"/>
                    <a:pt x="428136" y="964667"/>
                  </a:cubicBezTo>
                  <a:cubicBezTo>
                    <a:pt x="419315" y="966872"/>
                    <a:pt x="417992" y="972606"/>
                    <a:pt x="415346" y="977016"/>
                  </a:cubicBezTo>
                  <a:cubicBezTo>
                    <a:pt x="402115" y="997745"/>
                    <a:pt x="389325" y="1019356"/>
                    <a:pt x="376094" y="1040085"/>
                  </a:cubicBezTo>
                  <a:cubicBezTo>
                    <a:pt x="344780" y="1088158"/>
                    <a:pt x="330225" y="1141083"/>
                    <a:pt x="320964" y="1197536"/>
                  </a:cubicBezTo>
                  <a:cubicBezTo>
                    <a:pt x="309055" y="1269866"/>
                    <a:pt x="288327" y="1339992"/>
                    <a:pt x="263628" y="1409235"/>
                  </a:cubicBezTo>
                  <a:cubicBezTo>
                    <a:pt x="260541" y="1417615"/>
                    <a:pt x="256572" y="1425994"/>
                    <a:pt x="253484" y="1434374"/>
                  </a:cubicBezTo>
                  <a:cubicBezTo>
                    <a:pt x="248633" y="1447606"/>
                    <a:pt x="240694" y="1447606"/>
                    <a:pt x="231432" y="1440108"/>
                  </a:cubicBezTo>
                  <a:cubicBezTo>
                    <a:pt x="220847" y="1432169"/>
                    <a:pt x="209821" y="1424671"/>
                    <a:pt x="199678" y="1415851"/>
                  </a:cubicBezTo>
                  <a:cubicBezTo>
                    <a:pt x="190416" y="1407471"/>
                    <a:pt x="187328" y="1411881"/>
                    <a:pt x="184241" y="1421143"/>
                  </a:cubicBezTo>
                  <a:cubicBezTo>
                    <a:pt x="176744" y="1445400"/>
                    <a:pt x="173215" y="1470540"/>
                    <a:pt x="168805" y="1495679"/>
                  </a:cubicBezTo>
                  <a:cubicBezTo>
                    <a:pt x="163071" y="1528757"/>
                    <a:pt x="153368" y="1560512"/>
                    <a:pt x="138814" y="1590502"/>
                  </a:cubicBezTo>
                  <a:cubicBezTo>
                    <a:pt x="136168" y="1596236"/>
                    <a:pt x="133081" y="1605498"/>
                    <a:pt x="126465" y="1604616"/>
                  </a:cubicBezTo>
                  <a:cubicBezTo>
                    <a:pt x="118085" y="1603293"/>
                    <a:pt x="122055" y="1593590"/>
                    <a:pt x="121173" y="1587856"/>
                  </a:cubicBezTo>
                  <a:cubicBezTo>
                    <a:pt x="118526" y="1569774"/>
                    <a:pt x="116762" y="1551691"/>
                    <a:pt x="114998" y="1533608"/>
                  </a:cubicBezTo>
                  <a:cubicBezTo>
                    <a:pt x="113675" y="1519054"/>
                    <a:pt x="106177" y="1520377"/>
                    <a:pt x="96474" y="1525670"/>
                  </a:cubicBezTo>
                  <a:cubicBezTo>
                    <a:pt x="87653" y="1530521"/>
                    <a:pt x="81920" y="1538019"/>
                    <a:pt x="77069" y="1546839"/>
                  </a:cubicBezTo>
                  <a:cubicBezTo>
                    <a:pt x="63396" y="1571979"/>
                    <a:pt x="61632" y="1599764"/>
                    <a:pt x="60750" y="1627991"/>
                  </a:cubicBezTo>
                  <a:cubicBezTo>
                    <a:pt x="60750" y="1635930"/>
                    <a:pt x="66043" y="1642545"/>
                    <a:pt x="71776" y="1648279"/>
                  </a:cubicBezTo>
                  <a:cubicBezTo>
                    <a:pt x="77069" y="1654012"/>
                    <a:pt x="80156" y="1661069"/>
                    <a:pt x="74422" y="1667684"/>
                  </a:cubicBezTo>
                  <a:cubicBezTo>
                    <a:pt x="68689" y="1674741"/>
                    <a:pt x="60309" y="1673859"/>
                    <a:pt x="52811" y="1670331"/>
                  </a:cubicBezTo>
                  <a:cubicBezTo>
                    <a:pt x="3415" y="1644750"/>
                    <a:pt x="-15109" y="1579035"/>
                    <a:pt x="13559" y="1530521"/>
                  </a:cubicBezTo>
                  <a:cubicBezTo>
                    <a:pt x="31200" y="1500530"/>
                    <a:pt x="50165" y="1470981"/>
                    <a:pt x="68248" y="1440990"/>
                  </a:cubicBezTo>
                  <a:cubicBezTo>
                    <a:pt x="73981" y="1431287"/>
                    <a:pt x="79274" y="1421143"/>
                    <a:pt x="84566" y="1410999"/>
                  </a:cubicBezTo>
                  <a:cubicBezTo>
                    <a:pt x="80597" y="1405707"/>
                    <a:pt x="77951" y="1410117"/>
                    <a:pt x="75304" y="1410999"/>
                  </a:cubicBezTo>
                  <a:cubicBezTo>
                    <a:pt x="63396" y="1414968"/>
                    <a:pt x="58545" y="1409235"/>
                    <a:pt x="60750" y="1398650"/>
                  </a:cubicBezTo>
                  <a:cubicBezTo>
                    <a:pt x="64278" y="1381450"/>
                    <a:pt x="68689" y="1364690"/>
                    <a:pt x="73540" y="1347931"/>
                  </a:cubicBezTo>
                  <a:cubicBezTo>
                    <a:pt x="103090" y="1247814"/>
                    <a:pt x="134845" y="1148139"/>
                    <a:pt x="168805" y="1049347"/>
                  </a:cubicBezTo>
                  <a:cubicBezTo>
                    <a:pt x="184241" y="1004801"/>
                    <a:pt x="210263" y="966431"/>
                    <a:pt x="233638" y="925855"/>
                  </a:cubicBezTo>
                  <a:cubicBezTo>
                    <a:pt x="274654" y="854407"/>
                    <a:pt x="298029" y="778989"/>
                    <a:pt x="292737" y="695633"/>
                  </a:cubicBezTo>
                  <a:cubicBezTo>
                    <a:pt x="292737" y="694309"/>
                    <a:pt x="292737" y="692986"/>
                    <a:pt x="292737" y="692104"/>
                  </a:cubicBezTo>
                  <a:cubicBezTo>
                    <a:pt x="282593" y="608748"/>
                    <a:pt x="322728" y="557587"/>
                    <a:pt x="396822" y="527596"/>
                  </a:cubicBezTo>
                  <a:cubicBezTo>
                    <a:pt x="452834" y="504662"/>
                    <a:pt x="509729" y="484374"/>
                    <a:pt x="570592" y="478200"/>
                  </a:cubicBezTo>
                  <a:cubicBezTo>
                    <a:pt x="579413" y="477318"/>
                    <a:pt x="588675" y="475113"/>
                    <a:pt x="596613" y="481728"/>
                  </a:cubicBezTo>
                  <a:cubicBezTo>
                    <a:pt x="598819" y="483492"/>
                    <a:pt x="600583" y="483934"/>
                    <a:pt x="602788" y="482610"/>
                  </a:cubicBezTo>
                  <a:cubicBezTo>
                    <a:pt x="614696" y="475995"/>
                    <a:pt x="619989" y="446004"/>
                    <a:pt x="611168" y="434978"/>
                  </a:cubicBezTo>
                  <a:cubicBezTo>
                    <a:pt x="601906" y="423511"/>
                    <a:pt x="591762" y="415131"/>
                    <a:pt x="577208" y="409839"/>
                  </a:cubicBezTo>
                  <a:cubicBezTo>
                    <a:pt x="556038" y="401900"/>
                    <a:pt x="540160" y="385582"/>
                    <a:pt x="527370" y="366176"/>
                  </a:cubicBezTo>
                  <a:cubicBezTo>
                    <a:pt x="520755" y="356032"/>
                    <a:pt x="518549" y="345447"/>
                    <a:pt x="524724" y="333539"/>
                  </a:cubicBezTo>
                  <a:cubicBezTo>
                    <a:pt x="542807" y="297374"/>
                    <a:pt x="546776" y="260326"/>
                    <a:pt x="534868" y="221074"/>
                  </a:cubicBezTo>
                  <a:cubicBezTo>
                    <a:pt x="530016" y="205637"/>
                    <a:pt x="529575" y="188878"/>
                    <a:pt x="529575" y="172559"/>
                  </a:cubicBezTo>
                  <a:cubicBezTo>
                    <a:pt x="529134" y="131543"/>
                    <a:pt x="541924" y="97142"/>
                    <a:pt x="575885" y="71120"/>
                  </a:cubicBezTo>
                  <a:cubicBezTo>
                    <a:pt x="614696" y="41130"/>
                    <a:pt x="654831" y="12021"/>
                    <a:pt x="704227" y="2318"/>
                  </a:cubicBezTo>
                  <a:cubicBezTo>
                    <a:pt x="775676" y="-12236"/>
                    <a:pt x="868735" y="43776"/>
                    <a:pt x="889023" y="113460"/>
                  </a:cubicBezTo>
                  <a:cubicBezTo>
                    <a:pt x="911075" y="189760"/>
                    <a:pt x="922542" y="267383"/>
                    <a:pt x="914162" y="346770"/>
                  </a:cubicBezTo>
                  <a:cubicBezTo>
                    <a:pt x="910634" y="377643"/>
                    <a:pt x="901372" y="408075"/>
                    <a:pt x="893433" y="438506"/>
                  </a:cubicBezTo>
                  <a:cubicBezTo>
                    <a:pt x="889905" y="452179"/>
                    <a:pt x="893874" y="457030"/>
                    <a:pt x="906664" y="461440"/>
                  </a:cubicBezTo>
                  <a:cubicBezTo>
                    <a:pt x="995754" y="492754"/>
                    <a:pt x="1083962" y="524950"/>
                    <a:pt x="1169524" y="565526"/>
                  </a:cubicBezTo>
                  <a:cubicBezTo>
                    <a:pt x="1204366" y="581844"/>
                    <a:pt x="1226859" y="605660"/>
                    <a:pt x="1242296" y="641385"/>
                  </a:cubicBezTo>
                  <a:cubicBezTo>
                    <a:pt x="1285077" y="741501"/>
                    <a:pt x="1321242" y="845145"/>
                    <a:pt x="1378136" y="937763"/>
                  </a:cubicBezTo>
                  <a:cubicBezTo>
                    <a:pt x="1455759" y="1063460"/>
                    <a:pt x="1523679" y="1194449"/>
                    <a:pt x="1597774" y="1321909"/>
                  </a:cubicBezTo>
                  <a:cubicBezTo>
                    <a:pt x="1607477" y="1338228"/>
                    <a:pt x="1626441" y="1351459"/>
                    <a:pt x="1613651" y="1379244"/>
                  </a:cubicBezTo>
                  <a:cubicBezTo>
                    <a:pt x="1637467" y="1363808"/>
                    <a:pt x="1656873" y="1362926"/>
                    <a:pt x="1678043" y="1372629"/>
                  </a:cubicBezTo>
                  <a:cubicBezTo>
                    <a:pt x="1687305" y="1376598"/>
                    <a:pt x="1699654" y="1376598"/>
                    <a:pt x="1708034" y="1366454"/>
                  </a:cubicBezTo>
                  <a:cubicBezTo>
                    <a:pt x="1708916" y="1366013"/>
                    <a:pt x="1710239" y="1365572"/>
                    <a:pt x="1711121" y="1365131"/>
                  </a:cubicBezTo>
                  <a:cubicBezTo>
                    <a:pt x="1738907" y="1352782"/>
                    <a:pt x="1744640" y="1355869"/>
                    <a:pt x="1751697" y="1384537"/>
                  </a:cubicBezTo>
                  <a:cubicBezTo>
                    <a:pt x="1752579" y="1389388"/>
                    <a:pt x="1751256" y="1394681"/>
                    <a:pt x="1753461" y="1398650"/>
                  </a:cubicBezTo>
                  <a:cubicBezTo>
                    <a:pt x="1767574" y="1425994"/>
                    <a:pt x="1761841" y="1451575"/>
                    <a:pt x="1749933" y="1478037"/>
                  </a:cubicBezTo>
                  <a:cubicBezTo>
                    <a:pt x="1741112" y="1497443"/>
                    <a:pt x="1738465" y="1519495"/>
                    <a:pt x="1727881" y="1538901"/>
                  </a:cubicBezTo>
                  <a:cubicBezTo>
                    <a:pt x="1715972" y="1561835"/>
                    <a:pt x="1711562" y="1564922"/>
                    <a:pt x="1685541" y="1563599"/>
                  </a:cubicBezTo>
                  <a:cubicBezTo>
                    <a:pt x="1670104" y="1558748"/>
                    <a:pt x="1654227" y="1554778"/>
                    <a:pt x="1639231" y="1548163"/>
                  </a:cubicBezTo>
                  <a:cubicBezTo>
                    <a:pt x="1625118" y="1543311"/>
                    <a:pt x="1612769" y="1536696"/>
                    <a:pt x="1602625" y="1525228"/>
                  </a:cubicBezTo>
                  <a:cubicBezTo>
                    <a:pt x="1593804" y="1515085"/>
                    <a:pt x="1589835" y="1520377"/>
                    <a:pt x="1587189" y="1530080"/>
                  </a:cubicBezTo>
                  <a:cubicBezTo>
                    <a:pt x="1584543" y="1538901"/>
                    <a:pt x="1583220" y="1547722"/>
                    <a:pt x="1580132" y="1556542"/>
                  </a:cubicBezTo>
                  <a:cubicBezTo>
                    <a:pt x="1574399" y="1573743"/>
                    <a:pt x="1566460" y="1577712"/>
                    <a:pt x="1549700" y="1571538"/>
                  </a:cubicBezTo>
                  <a:cubicBezTo>
                    <a:pt x="1527648" y="1563158"/>
                    <a:pt x="1510889" y="1546839"/>
                    <a:pt x="1496335" y="1528757"/>
                  </a:cubicBezTo>
                  <a:cubicBezTo>
                    <a:pt x="1467667" y="1493473"/>
                    <a:pt x="1441205" y="1456426"/>
                    <a:pt x="1415183" y="1418938"/>
                  </a:cubicBezTo>
                  <a:cubicBezTo>
                    <a:pt x="1379900" y="1367777"/>
                    <a:pt x="1346381" y="1314853"/>
                    <a:pt x="1309775" y="1264133"/>
                  </a:cubicBezTo>
                  <a:cubicBezTo>
                    <a:pt x="1303600" y="1255753"/>
                    <a:pt x="1297867" y="1247373"/>
                    <a:pt x="1289928" y="1240317"/>
                  </a:cubicBezTo>
                  <a:cubicBezTo>
                    <a:pt x="1244942" y="1200182"/>
                    <a:pt x="1215833" y="1150786"/>
                    <a:pt x="1193340" y="1095215"/>
                  </a:cubicBezTo>
                  <a:cubicBezTo>
                    <a:pt x="1169524" y="1035674"/>
                    <a:pt x="1141739" y="977457"/>
                    <a:pt x="1110425" y="921445"/>
                  </a:cubicBezTo>
                  <a:cubicBezTo>
                    <a:pt x="1106014" y="913506"/>
                    <a:pt x="1101604" y="905567"/>
                    <a:pt x="1096753" y="894541"/>
                  </a:cubicBezTo>
                  <a:cubicBezTo>
                    <a:pt x="1097635" y="936881"/>
                    <a:pt x="1100722" y="976134"/>
                    <a:pt x="1105132" y="1015386"/>
                  </a:cubicBezTo>
                  <a:cubicBezTo>
                    <a:pt x="1112189" y="1078014"/>
                    <a:pt x="1110425" y="1141083"/>
                    <a:pt x="1112189" y="1204152"/>
                  </a:cubicBezTo>
                  <a:cubicBezTo>
                    <a:pt x="1113512" y="1257958"/>
                    <a:pt x="1115276" y="1311765"/>
                    <a:pt x="1122774" y="1365131"/>
                  </a:cubicBezTo>
                  <a:cubicBezTo>
                    <a:pt x="1127184" y="1395122"/>
                    <a:pt x="1133800" y="1424671"/>
                    <a:pt x="1149236" y="1451134"/>
                  </a:cubicBezTo>
                  <a:cubicBezTo>
                    <a:pt x="1165114" y="1478037"/>
                    <a:pt x="1174376" y="1507587"/>
                    <a:pt x="1177463" y="1538901"/>
                  </a:cubicBezTo>
                  <a:cubicBezTo>
                    <a:pt x="1178345" y="1549486"/>
                    <a:pt x="1184079" y="1558306"/>
                    <a:pt x="1189812" y="1566686"/>
                  </a:cubicBezTo>
                  <a:cubicBezTo>
                    <a:pt x="1258173" y="1673418"/>
                    <a:pt x="1326975" y="1779708"/>
                    <a:pt x="1390485" y="1889086"/>
                  </a:cubicBezTo>
                  <a:cubicBezTo>
                    <a:pt x="1405039" y="1914226"/>
                    <a:pt x="1418271" y="1940247"/>
                    <a:pt x="1433707" y="1964945"/>
                  </a:cubicBezTo>
                  <a:cubicBezTo>
                    <a:pt x="1465462" y="2017429"/>
                    <a:pt x="1474283" y="2075205"/>
                    <a:pt x="1479134" y="2135186"/>
                  </a:cubicBezTo>
                  <a:cubicBezTo>
                    <a:pt x="1486632" y="2228687"/>
                    <a:pt x="1490601" y="2322187"/>
                    <a:pt x="1496335" y="2416129"/>
                  </a:cubicBezTo>
                  <a:cubicBezTo>
                    <a:pt x="1498540" y="2450089"/>
                    <a:pt x="1498981" y="2484049"/>
                    <a:pt x="1499863" y="2517568"/>
                  </a:cubicBezTo>
                  <a:cubicBezTo>
                    <a:pt x="1501186" y="2584165"/>
                    <a:pt x="1504273" y="2650762"/>
                    <a:pt x="1503832" y="2717359"/>
                  </a:cubicBezTo>
                  <a:cubicBezTo>
                    <a:pt x="1503391" y="2813065"/>
                    <a:pt x="1500745" y="2908770"/>
                    <a:pt x="1484427" y="3003153"/>
                  </a:cubicBezTo>
                  <a:cubicBezTo>
                    <a:pt x="1482662" y="3014620"/>
                    <a:pt x="1483545" y="3026087"/>
                    <a:pt x="1481339" y="3037554"/>
                  </a:cubicBezTo>
                  <a:cubicBezTo>
                    <a:pt x="1476488" y="3063575"/>
                    <a:pt x="1476929" y="3087832"/>
                    <a:pt x="1495452" y="3109443"/>
                  </a:cubicBezTo>
                  <a:cubicBezTo>
                    <a:pt x="1502509" y="3117382"/>
                    <a:pt x="1508684" y="3126644"/>
                    <a:pt x="1514417" y="3135906"/>
                  </a:cubicBezTo>
                  <a:cubicBezTo>
                    <a:pt x="1539556" y="3175599"/>
                    <a:pt x="1576604" y="3199416"/>
                    <a:pt x="1619385" y="3215734"/>
                  </a:cubicBezTo>
                  <a:cubicBezTo>
                    <a:pt x="1634821" y="3221468"/>
                    <a:pt x="1650257" y="3225437"/>
                    <a:pt x="1667017" y="3225437"/>
                  </a:cubicBezTo>
                  <a:cubicBezTo>
                    <a:pt x="1689069" y="3224996"/>
                    <a:pt x="1706711" y="3235140"/>
                    <a:pt x="1720383" y="3251899"/>
                  </a:cubicBezTo>
                  <a:cubicBezTo>
                    <a:pt x="1731409" y="3265572"/>
                    <a:pt x="1741994" y="3279685"/>
                    <a:pt x="1752138" y="3293798"/>
                  </a:cubicBezTo>
                  <a:cubicBezTo>
                    <a:pt x="1764487" y="3310557"/>
                    <a:pt x="1760517" y="3322907"/>
                    <a:pt x="1741553" y="3331286"/>
                  </a:cubicBezTo>
                  <a:cubicBezTo>
                    <a:pt x="1734496" y="3334374"/>
                    <a:pt x="1726557" y="3336138"/>
                    <a:pt x="1719060" y="3337902"/>
                  </a:cubicBezTo>
                  <a:cubicBezTo>
                    <a:pt x="1689951" y="3343635"/>
                    <a:pt x="1660401" y="3346723"/>
                    <a:pt x="1631734" y="3355103"/>
                  </a:cubicBezTo>
                  <a:cubicBezTo>
                    <a:pt x="1611005" y="3360836"/>
                    <a:pt x="1589394" y="3355103"/>
                    <a:pt x="1568665" y="3352897"/>
                  </a:cubicBezTo>
                  <a:cubicBezTo>
                    <a:pt x="1461934" y="3340548"/>
                    <a:pt x="1356525" y="3321583"/>
                    <a:pt x="1255086" y="3286300"/>
                  </a:cubicBezTo>
                  <a:cubicBezTo>
                    <a:pt x="1231711" y="3278362"/>
                    <a:pt x="1208777" y="3268218"/>
                    <a:pt x="1187166" y="3255869"/>
                  </a:cubicBezTo>
                  <a:cubicBezTo>
                    <a:pt x="1153206" y="3236904"/>
                    <a:pt x="1143503" y="3215293"/>
                    <a:pt x="1151001" y="3177364"/>
                  </a:cubicBezTo>
                  <a:cubicBezTo>
                    <a:pt x="1152765" y="3168543"/>
                    <a:pt x="1154529" y="3159281"/>
                    <a:pt x="1157616" y="3150901"/>
                  </a:cubicBezTo>
                  <a:cubicBezTo>
                    <a:pt x="1162467" y="3138552"/>
                    <a:pt x="1164232" y="3127085"/>
                    <a:pt x="1159821" y="3113854"/>
                  </a:cubicBezTo>
                  <a:cubicBezTo>
                    <a:pt x="1155852" y="3101946"/>
                    <a:pt x="1159821" y="3090038"/>
                    <a:pt x="1163791" y="3078130"/>
                  </a:cubicBezTo>
                  <a:cubicBezTo>
                    <a:pt x="1167319" y="3067104"/>
                    <a:pt x="1170406" y="3056078"/>
                    <a:pt x="1173053" y="3045052"/>
                  </a:cubicBezTo>
                  <a:cubicBezTo>
                    <a:pt x="1192017" y="2957285"/>
                    <a:pt x="1204366" y="2868636"/>
                    <a:pt x="1216274" y="2779546"/>
                  </a:cubicBezTo>
                  <a:cubicBezTo>
                    <a:pt x="1225977" y="2708979"/>
                    <a:pt x="1234357" y="2637972"/>
                    <a:pt x="1240532" y="2566524"/>
                  </a:cubicBezTo>
                  <a:cubicBezTo>
                    <a:pt x="1244501" y="2523743"/>
                    <a:pt x="1244942" y="2482285"/>
                    <a:pt x="1229064" y="2439945"/>
                  </a:cubicBezTo>
                  <a:cubicBezTo>
                    <a:pt x="1186725" y="2326598"/>
                    <a:pt x="1149236" y="2211045"/>
                    <a:pt x="1100281" y="2100344"/>
                  </a:cubicBezTo>
                  <a:cubicBezTo>
                    <a:pt x="1088373" y="2073000"/>
                    <a:pt x="1074701" y="2046537"/>
                    <a:pt x="1060587" y="2020516"/>
                  </a:cubicBezTo>
                  <a:cubicBezTo>
                    <a:pt x="1051326" y="2003316"/>
                    <a:pt x="1038535" y="1989202"/>
                    <a:pt x="1023099" y="1976853"/>
                  </a:cubicBezTo>
                  <a:cubicBezTo>
                    <a:pt x="986052" y="1947304"/>
                    <a:pt x="955179" y="1911579"/>
                    <a:pt x="921219" y="1878501"/>
                  </a:cubicBezTo>
                  <a:cubicBezTo>
                    <a:pt x="902254" y="1859978"/>
                    <a:pt x="881966" y="1842336"/>
                    <a:pt x="860796" y="1826018"/>
                  </a:cubicBezTo>
                  <a:cubicBezTo>
                    <a:pt x="855063" y="1821607"/>
                    <a:pt x="848888" y="1817638"/>
                    <a:pt x="842714" y="1814109"/>
                  </a:cubicBezTo>
                  <a:cubicBezTo>
                    <a:pt x="814487" y="1798673"/>
                    <a:pt x="797728" y="1802201"/>
                    <a:pt x="779204" y="1829105"/>
                  </a:cubicBezTo>
                  <a:cubicBezTo>
                    <a:pt x="748772" y="1873209"/>
                    <a:pt x="727161" y="1922164"/>
                    <a:pt x="704227" y="1970238"/>
                  </a:cubicBezTo>
                  <a:cubicBezTo>
                    <a:pt x="659682" y="2065502"/>
                    <a:pt x="619106" y="2162972"/>
                    <a:pt x="584705" y="2262647"/>
                  </a:cubicBezTo>
                  <a:cubicBezTo>
                    <a:pt x="572797" y="2296607"/>
                    <a:pt x="566623" y="2331890"/>
                    <a:pt x="559125" y="2366732"/>
                  </a:cubicBezTo>
                  <a:cubicBezTo>
                    <a:pt x="543248" y="2438181"/>
                    <a:pt x="524283" y="2508747"/>
                    <a:pt x="489882" y="2574462"/>
                  </a:cubicBezTo>
                  <a:cubicBezTo>
                    <a:pt x="462978" y="2626064"/>
                    <a:pt x="448424" y="2682958"/>
                    <a:pt x="431223" y="2738529"/>
                  </a:cubicBezTo>
                  <a:cubicBezTo>
                    <a:pt x="408730" y="2813506"/>
                    <a:pt x="386678" y="2888483"/>
                    <a:pt x="369037" y="2964341"/>
                  </a:cubicBezTo>
                  <a:cubicBezTo>
                    <a:pt x="363303" y="2989481"/>
                    <a:pt x="363303" y="3014620"/>
                    <a:pt x="358893" y="3039759"/>
                  </a:cubicBezTo>
                  <a:cubicBezTo>
                    <a:pt x="354042" y="3050785"/>
                    <a:pt x="346103" y="3057401"/>
                    <a:pt x="334195" y="3057842"/>
                  </a:cubicBezTo>
                  <a:cubicBezTo>
                    <a:pt x="320523" y="3058283"/>
                    <a:pt x="316112" y="3067104"/>
                    <a:pt x="316553" y="3078130"/>
                  </a:cubicBezTo>
                  <a:cubicBezTo>
                    <a:pt x="316994" y="3103269"/>
                    <a:pt x="316553" y="3128849"/>
                    <a:pt x="329343" y="3152224"/>
                  </a:cubicBezTo>
                  <a:cubicBezTo>
                    <a:pt x="337723" y="3167661"/>
                    <a:pt x="345221" y="3183538"/>
                    <a:pt x="349190" y="3200739"/>
                  </a:cubicBezTo>
                  <a:cubicBezTo>
                    <a:pt x="354483" y="3224996"/>
                    <a:pt x="346544" y="3236463"/>
                    <a:pt x="322287" y="3239991"/>
                  </a:cubicBezTo>
                  <a:cubicBezTo>
                    <a:pt x="275095" y="3246607"/>
                    <a:pt x="227463" y="3252781"/>
                    <a:pt x="179390" y="3251017"/>
                  </a:cubicBezTo>
                  <a:cubicBezTo>
                    <a:pt x="167041" y="3250576"/>
                    <a:pt x="155133" y="3249694"/>
                    <a:pt x="143666" y="3245725"/>
                  </a:cubicBezTo>
                  <a:cubicBezTo>
                    <a:pt x="124701" y="3239550"/>
                    <a:pt x="112793" y="3227642"/>
                    <a:pt x="109264" y="3207795"/>
                  </a:cubicBezTo>
                  <a:cubicBezTo>
                    <a:pt x="105736" y="3187508"/>
                    <a:pt x="101326" y="3167661"/>
                    <a:pt x="97356" y="3147373"/>
                  </a:cubicBezTo>
                  <a:cubicBezTo>
                    <a:pt x="92064" y="3106797"/>
                    <a:pt x="105736" y="3068427"/>
                    <a:pt x="151163" y="3036672"/>
                  </a:cubicBezTo>
                  <a:close/>
                </a:path>
              </a:pathLst>
            </a:custGeom>
            <a:solidFill>
              <a:srgbClr val="2320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2247230" y="2515673"/>
              <a:ext cx="2685695" cy="1730535"/>
            </a:xfrm>
            <a:custGeom>
              <a:avLst/>
              <a:gdLst/>
              <a:ahLst/>
              <a:cxnLst/>
              <a:rect l="l" t="t" r="r" b="b"/>
              <a:pathLst>
                <a:path w="2685693" h="1730535" extrusionOk="0">
                  <a:moveTo>
                    <a:pt x="0" y="1713966"/>
                  </a:moveTo>
                  <a:cubicBezTo>
                    <a:pt x="106291" y="1386273"/>
                    <a:pt x="209053" y="1059022"/>
                    <a:pt x="348863" y="743237"/>
                  </a:cubicBezTo>
                  <a:cubicBezTo>
                    <a:pt x="403551" y="619746"/>
                    <a:pt x="456917" y="492727"/>
                    <a:pt x="534540" y="382026"/>
                  </a:cubicBezTo>
                  <a:cubicBezTo>
                    <a:pt x="615251" y="266473"/>
                    <a:pt x="707869" y="155331"/>
                    <a:pt x="830478" y="82119"/>
                  </a:cubicBezTo>
                  <a:cubicBezTo>
                    <a:pt x="984842" y="-9176"/>
                    <a:pt x="1174048" y="-17115"/>
                    <a:pt x="1345613" y="23019"/>
                  </a:cubicBezTo>
                  <a:cubicBezTo>
                    <a:pt x="1451021" y="47718"/>
                    <a:pt x="1434384" y="29100"/>
                    <a:pt x="1654781" y="120048"/>
                  </a:cubicBezTo>
                  <a:cubicBezTo>
                    <a:pt x="1875179" y="210996"/>
                    <a:pt x="2664028" y="561650"/>
                    <a:pt x="2667998" y="568707"/>
                  </a:cubicBezTo>
                  <a:cubicBezTo>
                    <a:pt x="2681670" y="576204"/>
                    <a:pt x="2706501" y="616262"/>
                    <a:pt x="2652170" y="591978"/>
                  </a:cubicBezTo>
                  <a:cubicBezTo>
                    <a:pt x="2492720" y="520709"/>
                    <a:pt x="2014295" y="316463"/>
                    <a:pt x="1695357" y="178706"/>
                  </a:cubicBezTo>
                  <a:cubicBezTo>
                    <a:pt x="1474363" y="89099"/>
                    <a:pt x="1454990" y="81237"/>
                    <a:pt x="1326207" y="54333"/>
                  </a:cubicBezTo>
                  <a:cubicBezTo>
                    <a:pt x="1193454" y="26548"/>
                    <a:pt x="1055408" y="25666"/>
                    <a:pt x="926184" y="70652"/>
                  </a:cubicBezTo>
                  <a:cubicBezTo>
                    <a:pt x="871936" y="89616"/>
                    <a:pt x="822098" y="118725"/>
                    <a:pt x="776671" y="154890"/>
                  </a:cubicBezTo>
                  <a:cubicBezTo>
                    <a:pt x="730362" y="191497"/>
                    <a:pt x="688904" y="232954"/>
                    <a:pt x="651857" y="278823"/>
                  </a:cubicBezTo>
                  <a:cubicBezTo>
                    <a:pt x="599814" y="343214"/>
                    <a:pt x="553505" y="412017"/>
                    <a:pt x="512929" y="484788"/>
                  </a:cubicBezTo>
                  <a:cubicBezTo>
                    <a:pt x="460446" y="578289"/>
                    <a:pt x="413254" y="674435"/>
                    <a:pt x="370915" y="772787"/>
                  </a:cubicBezTo>
                  <a:cubicBezTo>
                    <a:pt x="344011" y="835856"/>
                    <a:pt x="318431" y="898924"/>
                    <a:pt x="292851" y="962434"/>
                  </a:cubicBezTo>
                  <a:cubicBezTo>
                    <a:pt x="252716" y="1062991"/>
                    <a:pt x="217433" y="1165754"/>
                    <a:pt x="181267" y="1267634"/>
                  </a:cubicBezTo>
                  <a:cubicBezTo>
                    <a:pt x="158333" y="1332467"/>
                    <a:pt x="138046" y="1398623"/>
                    <a:pt x="116876" y="1464337"/>
                  </a:cubicBezTo>
                  <a:cubicBezTo>
                    <a:pt x="90854" y="1545489"/>
                    <a:pt x="63951" y="1626640"/>
                    <a:pt x="38812" y="1708232"/>
                  </a:cubicBezTo>
                  <a:cubicBezTo>
                    <a:pt x="37047" y="1713966"/>
                    <a:pt x="34842" y="1719700"/>
                    <a:pt x="31755" y="1724992"/>
                  </a:cubicBezTo>
                  <a:cubicBezTo>
                    <a:pt x="17201" y="1734695"/>
                    <a:pt x="9703" y="1732049"/>
                    <a:pt x="0" y="1713966"/>
                  </a:cubicBezTo>
                  <a:close/>
                </a:path>
              </a:pathLst>
            </a:custGeom>
            <a:solidFill>
              <a:srgbClr val="0303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4909570" y="3106205"/>
              <a:ext cx="255492" cy="2487454"/>
            </a:xfrm>
            <a:custGeom>
              <a:avLst/>
              <a:gdLst/>
              <a:ahLst/>
              <a:cxnLst/>
              <a:rect l="l" t="t" r="r" b="b"/>
              <a:pathLst>
                <a:path w="186137" h="2638532" extrusionOk="0">
                  <a:moveTo>
                    <a:pt x="173777" y="2629479"/>
                  </a:moveTo>
                  <a:cubicBezTo>
                    <a:pt x="172454" y="2615366"/>
                    <a:pt x="-1316" y="11908"/>
                    <a:pt x="8" y="0"/>
                  </a:cubicBezTo>
                  <a:cubicBezTo>
                    <a:pt x="4859" y="1323"/>
                    <a:pt x="9270" y="441"/>
                    <a:pt x="14121" y="1764"/>
                  </a:cubicBezTo>
                  <a:cubicBezTo>
                    <a:pt x="12357" y="26903"/>
                    <a:pt x="186126" y="2618012"/>
                    <a:pt x="186126" y="2629038"/>
                  </a:cubicBezTo>
                  <a:cubicBezTo>
                    <a:pt x="186567" y="2640946"/>
                    <a:pt x="174218" y="2642270"/>
                    <a:pt x="173777" y="2629479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1024137" y="3535246"/>
              <a:ext cx="253243" cy="105794"/>
            </a:xfrm>
            <a:custGeom>
              <a:avLst/>
              <a:gdLst/>
              <a:ahLst/>
              <a:cxnLst/>
              <a:rect l="l" t="t" r="r" b="b"/>
              <a:pathLst>
                <a:path w="253243" h="105794" extrusionOk="0">
                  <a:moveTo>
                    <a:pt x="195467" y="196"/>
                  </a:moveTo>
                  <a:cubicBezTo>
                    <a:pt x="207375" y="196"/>
                    <a:pt x="213991" y="-245"/>
                    <a:pt x="220606" y="196"/>
                  </a:cubicBezTo>
                  <a:cubicBezTo>
                    <a:pt x="240894" y="1519"/>
                    <a:pt x="252361" y="13868"/>
                    <a:pt x="253243" y="34156"/>
                  </a:cubicBezTo>
                  <a:cubicBezTo>
                    <a:pt x="253243" y="38566"/>
                    <a:pt x="253243" y="42536"/>
                    <a:pt x="252802" y="46946"/>
                  </a:cubicBezTo>
                  <a:cubicBezTo>
                    <a:pt x="249715" y="79583"/>
                    <a:pt x="240894" y="89727"/>
                    <a:pt x="210021" y="79583"/>
                  </a:cubicBezTo>
                  <a:cubicBezTo>
                    <a:pt x="162389" y="63706"/>
                    <a:pt x="119608" y="76496"/>
                    <a:pt x="76386" y="92373"/>
                  </a:cubicBezTo>
                  <a:cubicBezTo>
                    <a:pt x="60950" y="98107"/>
                    <a:pt x="45072" y="102517"/>
                    <a:pt x="29195" y="105163"/>
                  </a:cubicBezTo>
                  <a:cubicBezTo>
                    <a:pt x="8025" y="108692"/>
                    <a:pt x="-2560" y="97225"/>
                    <a:pt x="527" y="75614"/>
                  </a:cubicBezTo>
                  <a:cubicBezTo>
                    <a:pt x="4938" y="48710"/>
                    <a:pt x="22138" y="32833"/>
                    <a:pt x="46837" y="24894"/>
                  </a:cubicBezTo>
                  <a:cubicBezTo>
                    <a:pt x="97115" y="8576"/>
                    <a:pt x="148717" y="3724"/>
                    <a:pt x="195467" y="196"/>
                  </a:cubicBezTo>
                  <a:close/>
                </a:path>
              </a:pathLst>
            </a:custGeom>
            <a:solidFill>
              <a:srgbClr val="DEB4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1197993" y="3561560"/>
              <a:ext cx="56894" cy="36706"/>
            </a:xfrm>
            <a:custGeom>
              <a:avLst/>
              <a:gdLst/>
              <a:ahLst/>
              <a:cxnLst/>
              <a:rect l="l" t="t" r="r" b="b"/>
              <a:pathLst>
                <a:path w="56894" h="36706" extrusionOk="0">
                  <a:moveTo>
                    <a:pt x="56894" y="8725"/>
                  </a:moveTo>
                  <a:cubicBezTo>
                    <a:pt x="49838" y="5196"/>
                    <a:pt x="42340" y="3873"/>
                    <a:pt x="31755" y="5637"/>
                  </a:cubicBezTo>
                  <a:cubicBezTo>
                    <a:pt x="39253" y="14458"/>
                    <a:pt x="44545" y="25484"/>
                    <a:pt x="35724" y="32100"/>
                  </a:cubicBezTo>
                  <a:cubicBezTo>
                    <a:pt x="26462" y="39598"/>
                    <a:pt x="13672" y="37392"/>
                    <a:pt x="0" y="29454"/>
                  </a:cubicBezTo>
                  <a:cubicBezTo>
                    <a:pt x="8380" y="30777"/>
                    <a:pt x="13231" y="31218"/>
                    <a:pt x="18083" y="32100"/>
                  </a:cubicBezTo>
                  <a:cubicBezTo>
                    <a:pt x="26462" y="23720"/>
                    <a:pt x="3528" y="14899"/>
                    <a:pt x="19406" y="6961"/>
                  </a:cubicBezTo>
                  <a:cubicBezTo>
                    <a:pt x="32196" y="345"/>
                    <a:pt x="44986" y="-5389"/>
                    <a:pt x="56894" y="8725"/>
                  </a:cubicBezTo>
                  <a:close/>
                </a:path>
              </a:pathLst>
            </a:custGeom>
            <a:solidFill>
              <a:srgbClr val="3F35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1074502" y="3586255"/>
              <a:ext cx="44189" cy="27730"/>
            </a:xfrm>
            <a:custGeom>
              <a:avLst/>
              <a:gdLst/>
              <a:ahLst/>
              <a:cxnLst/>
              <a:rect l="l" t="t" r="r" b="b"/>
              <a:pathLst>
                <a:path w="44189" h="27730" extrusionOk="0">
                  <a:moveTo>
                    <a:pt x="441" y="6083"/>
                  </a:moveTo>
                  <a:cubicBezTo>
                    <a:pt x="13672" y="-5384"/>
                    <a:pt x="27786" y="2555"/>
                    <a:pt x="41458" y="4319"/>
                  </a:cubicBezTo>
                  <a:cubicBezTo>
                    <a:pt x="42340" y="4319"/>
                    <a:pt x="45868" y="5201"/>
                    <a:pt x="43222" y="6524"/>
                  </a:cubicBezTo>
                  <a:cubicBezTo>
                    <a:pt x="31314" y="11816"/>
                    <a:pt x="52043" y="22401"/>
                    <a:pt x="39694" y="26812"/>
                  </a:cubicBezTo>
                  <a:cubicBezTo>
                    <a:pt x="33519" y="29017"/>
                    <a:pt x="14554" y="27253"/>
                    <a:pt x="0" y="21519"/>
                  </a:cubicBezTo>
                  <a:cubicBezTo>
                    <a:pt x="30432" y="27694"/>
                    <a:pt x="11908" y="14022"/>
                    <a:pt x="22052" y="6083"/>
                  </a:cubicBezTo>
                  <a:cubicBezTo>
                    <a:pt x="14554" y="2114"/>
                    <a:pt x="7498" y="5201"/>
                    <a:pt x="441" y="6083"/>
                  </a:cubicBezTo>
                  <a:close/>
                </a:path>
              </a:pathLst>
            </a:custGeom>
            <a:solidFill>
              <a:srgbClr val="362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1057301" y="3565365"/>
              <a:ext cx="69243" cy="13740"/>
            </a:xfrm>
            <a:custGeom>
              <a:avLst/>
              <a:gdLst/>
              <a:ahLst/>
              <a:cxnLst/>
              <a:rect l="l" t="t" r="r" b="b"/>
              <a:pathLst>
                <a:path w="69243" h="13740" extrusionOk="0">
                  <a:moveTo>
                    <a:pt x="0" y="12417"/>
                  </a:moveTo>
                  <a:cubicBezTo>
                    <a:pt x="22493" y="-4783"/>
                    <a:pt x="44986" y="-3901"/>
                    <a:pt x="69243" y="13740"/>
                  </a:cubicBezTo>
                  <a:cubicBezTo>
                    <a:pt x="45868" y="5802"/>
                    <a:pt x="22934" y="68"/>
                    <a:pt x="0" y="12417"/>
                  </a:cubicBezTo>
                  <a:close/>
                </a:path>
              </a:pathLst>
            </a:custGeom>
            <a:solidFill>
              <a:srgbClr val="5D3A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1208137" y="3540800"/>
              <a:ext cx="39693" cy="13166"/>
            </a:xfrm>
            <a:custGeom>
              <a:avLst/>
              <a:gdLst/>
              <a:ahLst/>
              <a:cxnLst/>
              <a:rect l="l" t="t" r="r" b="b"/>
              <a:pathLst>
                <a:path w="39693" h="13166" extrusionOk="0">
                  <a:moveTo>
                    <a:pt x="39694" y="2140"/>
                  </a:moveTo>
                  <a:cubicBezTo>
                    <a:pt x="26462" y="5227"/>
                    <a:pt x="12349" y="5227"/>
                    <a:pt x="0" y="13166"/>
                  </a:cubicBezTo>
                  <a:cubicBezTo>
                    <a:pt x="10585" y="-1388"/>
                    <a:pt x="24698" y="-1829"/>
                    <a:pt x="39694" y="2140"/>
                  </a:cubicBezTo>
                  <a:close/>
                </a:path>
              </a:pathLst>
            </a:custGeom>
            <a:solidFill>
              <a:srgbClr val="65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5108548" y="5579443"/>
              <a:ext cx="349104" cy="693425"/>
            </a:xfrm>
            <a:custGeom>
              <a:avLst/>
              <a:gdLst/>
              <a:ahLst/>
              <a:cxnLst/>
              <a:rect l="l" t="t" r="r" b="b"/>
              <a:pathLst>
                <a:path w="349104" h="693425" extrusionOk="0">
                  <a:moveTo>
                    <a:pt x="347539" y="491318"/>
                  </a:moveTo>
                  <a:cubicBezTo>
                    <a:pt x="346657" y="478087"/>
                    <a:pt x="338719" y="475882"/>
                    <a:pt x="329457" y="486026"/>
                  </a:cubicBezTo>
                  <a:cubicBezTo>
                    <a:pt x="313579" y="502785"/>
                    <a:pt x="298584" y="520427"/>
                    <a:pt x="284912" y="538510"/>
                  </a:cubicBezTo>
                  <a:cubicBezTo>
                    <a:pt x="276091" y="550418"/>
                    <a:pt x="279178" y="555710"/>
                    <a:pt x="293733" y="555269"/>
                  </a:cubicBezTo>
                  <a:cubicBezTo>
                    <a:pt x="307846" y="554828"/>
                    <a:pt x="309169" y="561444"/>
                    <a:pt x="305200" y="572029"/>
                  </a:cubicBezTo>
                  <a:cubicBezTo>
                    <a:pt x="295938" y="599814"/>
                    <a:pt x="280060" y="622748"/>
                    <a:pt x="254039" y="637744"/>
                  </a:cubicBezTo>
                  <a:cubicBezTo>
                    <a:pt x="233310" y="648329"/>
                    <a:pt x="212140" y="655826"/>
                    <a:pt x="188324" y="654062"/>
                  </a:cubicBezTo>
                  <a:cubicBezTo>
                    <a:pt x="116876" y="648770"/>
                    <a:pt x="66156" y="593199"/>
                    <a:pt x="68361" y="518663"/>
                  </a:cubicBezTo>
                  <a:cubicBezTo>
                    <a:pt x="69243" y="489995"/>
                    <a:pt x="67920" y="202437"/>
                    <a:pt x="67920" y="202437"/>
                  </a:cubicBezTo>
                  <a:cubicBezTo>
                    <a:pt x="67920" y="198027"/>
                    <a:pt x="64392" y="194058"/>
                    <a:pt x="59982" y="193617"/>
                  </a:cubicBezTo>
                  <a:lnTo>
                    <a:pt x="59982" y="96588"/>
                  </a:lnTo>
                  <a:cubicBezTo>
                    <a:pt x="81592" y="91736"/>
                    <a:pt x="97911" y="72331"/>
                    <a:pt x="97911" y="48956"/>
                  </a:cubicBezTo>
                  <a:cubicBezTo>
                    <a:pt x="97911" y="22052"/>
                    <a:pt x="75859" y="0"/>
                    <a:pt x="48956" y="0"/>
                  </a:cubicBezTo>
                  <a:cubicBezTo>
                    <a:pt x="22052" y="0"/>
                    <a:pt x="0" y="22052"/>
                    <a:pt x="0" y="48956"/>
                  </a:cubicBezTo>
                  <a:cubicBezTo>
                    <a:pt x="0" y="71890"/>
                    <a:pt x="16319" y="91295"/>
                    <a:pt x="37930" y="96588"/>
                  </a:cubicBezTo>
                  <a:lnTo>
                    <a:pt x="37930" y="193617"/>
                  </a:lnTo>
                  <a:cubicBezTo>
                    <a:pt x="33519" y="194058"/>
                    <a:pt x="29991" y="197586"/>
                    <a:pt x="29991" y="202437"/>
                  </a:cubicBezTo>
                  <a:cubicBezTo>
                    <a:pt x="29991" y="202437"/>
                    <a:pt x="31314" y="509401"/>
                    <a:pt x="31314" y="536746"/>
                  </a:cubicBezTo>
                  <a:cubicBezTo>
                    <a:pt x="31755" y="595845"/>
                    <a:pt x="58217" y="641713"/>
                    <a:pt x="111142" y="669940"/>
                  </a:cubicBezTo>
                  <a:cubicBezTo>
                    <a:pt x="166713" y="699930"/>
                    <a:pt x="222725" y="703458"/>
                    <a:pt x="277855" y="667293"/>
                  </a:cubicBezTo>
                  <a:cubicBezTo>
                    <a:pt x="294615" y="655826"/>
                    <a:pt x="308728" y="643036"/>
                    <a:pt x="320636" y="626277"/>
                  </a:cubicBezTo>
                  <a:cubicBezTo>
                    <a:pt x="351068" y="585701"/>
                    <a:pt x="351068" y="538951"/>
                    <a:pt x="347539" y="491318"/>
                  </a:cubicBezTo>
                  <a:close/>
                  <a:moveTo>
                    <a:pt x="25580" y="49838"/>
                  </a:moveTo>
                  <a:cubicBezTo>
                    <a:pt x="25580" y="36607"/>
                    <a:pt x="36165" y="26021"/>
                    <a:pt x="49397" y="26021"/>
                  </a:cubicBezTo>
                  <a:cubicBezTo>
                    <a:pt x="62628" y="26021"/>
                    <a:pt x="73213" y="36607"/>
                    <a:pt x="73213" y="49838"/>
                  </a:cubicBezTo>
                  <a:cubicBezTo>
                    <a:pt x="73213" y="63069"/>
                    <a:pt x="62628" y="73654"/>
                    <a:pt x="49397" y="73654"/>
                  </a:cubicBezTo>
                  <a:cubicBezTo>
                    <a:pt x="36165" y="73654"/>
                    <a:pt x="25580" y="63069"/>
                    <a:pt x="25580" y="4983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16"/>
          <p:cNvSpPr/>
          <p:nvPr/>
        </p:nvSpPr>
        <p:spPr>
          <a:xfrm>
            <a:off x="582491" y="3059804"/>
            <a:ext cx="1266900" cy="1266900"/>
          </a:xfrm>
          <a:prstGeom prst="noSmoking">
            <a:avLst>
              <a:gd name="adj" fmla="val 68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16"/>
          <p:cNvGrpSpPr/>
          <p:nvPr/>
        </p:nvGrpSpPr>
        <p:grpSpPr>
          <a:xfrm>
            <a:off x="6207433" y="4498374"/>
            <a:ext cx="1218940" cy="1107689"/>
            <a:chOff x="1619672" y="1450893"/>
            <a:chExt cx="931911" cy="803372"/>
          </a:xfrm>
        </p:grpSpPr>
        <p:grpSp>
          <p:nvGrpSpPr>
            <p:cNvPr id="538" name="Google Shape;538;p16"/>
            <p:cNvGrpSpPr/>
            <p:nvPr/>
          </p:nvGrpSpPr>
          <p:grpSpPr>
            <a:xfrm>
              <a:off x="1619672" y="1450893"/>
              <a:ext cx="931911" cy="803372"/>
              <a:chOff x="2731306" y="5021709"/>
              <a:chExt cx="1863824" cy="1606745"/>
            </a:xfrm>
          </p:grpSpPr>
          <p:sp>
            <p:nvSpPr>
              <p:cNvPr id="539" name="Google Shape;539;p16"/>
              <p:cNvSpPr/>
              <p:nvPr/>
            </p:nvSpPr>
            <p:spPr>
              <a:xfrm>
                <a:off x="2843808" y="5156793"/>
                <a:ext cx="1638820" cy="141277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6"/>
              <p:cNvSpPr/>
              <p:nvPr/>
            </p:nvSpPr>
            <p:spPr>
              <a:xfrm>
                <a:off x="2731306" y="5021709"/>
                <a:ext cx="1863824" cy="1606745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1" name="Google Shape;541;p16"/>
            <p:cNvSpPr txBox="1"/>
            <p:nvPr/>
          </p:nvSpPr>
          <p:spPr>
            <a:xfrm>
              <a:off x="1840076" y="1491605"/>
              <a:ext cx="510300" cy="6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!</a:t>
              </a:r>
              <a:endParaRPr sz="4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16"/>
          <p:cNvSpPr txBox="1"/>
          <p:nvPr/>
        </p:nvSpPr>
        <p:spPr>
          <a:xfrm>
            <a:off x="3069639" y="2134744"/>
            <a:ext cx="210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43" name="Google Shape;543;p16"/>
          <p:cNvSpPr txBox="1"/>
          <p:nvPr/>
        </p:nvSpPr>
        <p:spPr>
          <a:xfrm>
            <a:off x="2814825" y="2338663"/>
            <a:ext cx="28284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SERIALIZATION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DESERIALIZATION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INSECURE 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DESERIALIZATION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6483475" y="118225"/>
            <a:ext cx="50661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highlight>
                  <a:schemeClr val="lt1"/>
                </a:highlight>
              </a:rPr>
              <a:t>Your Password?</a:t>
            </a:r>
            <a:endParaRPr sz="3500" b="1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highlight>
                  <a:schemeClr val="lt1"/>
                </a:highlight>
              </a:rPr>
              <a:t>I have it!</a:t>
            </a:r>
            <a:endParaRPr sz="3500" b="1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highlight>
                  <a:schemeClr val="lt1"/>
                </a:highlight>
              </a:rPr>
              <a:t>I may have stolen it</a:t>
            </a:r>
            <a:endParaRPr sz="3500" b="1">
              <a:highlight>
                <a:schemeClr val="lt1"/>
              </a:highlight>
            </a:endParaRPr>
          </a:p>
        </p:txBody>
      </p:sp>
      <p:sp>
        <p:nvSpPr>
          <p:cNvPr id="545" name="Google Shape;545;p16"/>
          <p:cNvSpPr/>
          <p:nvPr/>
        </p:nvSpPr>
        <p:spPr>
          <a:xfrm>
            <a:off x="8696180" y="949535"/>
            <a:ext cx="455298" cy="504152"/>
          </a:xfrm>
          <a:custGeom>
            <a:avLst/>
            <a:gdLst/>
            <a:ahLst/>
            <a:cxnLst/>
            <a:rect l="l" t="t" r="r" b="b"/>
            <a:pathLst>
              <a:path w="2890784" h="3200962" extrusionOk="0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6"/>
          <p:cNvSpPr txBox="1"/>
          <p:nvPr/>
        </p:nvSpPr>
        <p:spPr>
          <a:xfrm>
            <a:off x="662100" y="6098900"/>
            <a:ext cx="483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The </a:t>
            </a:r>
            <a:r>
              <a:rPr lang="en-US" sz="2400" b="1">
                <a:solidFill>
                  <a:srgbClr val="CC0000"/>
                </a:solidFill>
                <a:highlight>
                  <a:srgbClr val="FFFFFF"/>
                </a:highlight>
              </a:rPr>
              <a:t>Struts 2</a:t>
            </a:r>
            <a:r>
              <a:rPr lang="en-US" sz="1800" b="1">
                <a:solidFill>
                  <a:srgbClr val="202124"/>
                </a:solidFill>
                <a:highlight>
                  <a:srgbClr val="FFFFFF"/>
                </a:highlight>
              </a:rPr>
              <a:t> Incident! What happened?</a:t>
            </a:r>
            <a:endParaRPr sz="2000" b="1"/>
          </a:p>
        </p:txBody>
      </p:sp>
      <p:sp>
        <p:nvSpPr>
          <p:cNvPr id="547" name="Google Shape;547;p16"/>
          <p:cNvSpPr/>
          <p:nvPr/>
        </p:nvSpPr>
        <p:spPr>
          <a:xfrm>
            <a:off x="10906508" y="1368322"/>
            <a:ext cx="550800" cy="5508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6"/>
          <p:cNvSpPr txBox="1"/>
          <p:nvPr/>
        </p:nvSpPr>
        <p:spPr>
          <a:xfrm>
            <a:off x="264475" y="118225"/>
            <a:ext cx="4596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2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9" name="Google Shape;549;p16"/>
          <p:cNvCxnSpPr/>
          <p:nvPr/>
        </p:nvCxnSpPr>
        <p:spPr>
          <a:xfrm rot="10800000" flipH="1">
            <a:off x="13350" y="841350"/>
            <a:ext cx="61308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16"/>
          <p:cNvSpPr txBox="1"/>
          <p:nvPr/>
        </p:nvSpPr>
        <p:spPr>
          <a:xfrm>
            <a:off x="2591600" y="4876175"/>
            <a:ext cx="3057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</a:rPr>
              <a:t>YOU DON’T TAKE ME SERIOUSLY, I’LL SHOW HOW SERIOUS I CAN BE!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20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and End Slide Master">
  <a:themeElements>
    <a:clrScheme name="ALLPPT-20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491</Words>
  <Application>Microsoft Office PowerPoint</Application>
  <PresentationFormat>Widescreen</PresentationFormat>
  <Paragraphs>170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Times New Roman</vt:lpstr>
      <vt:lpstr>Calibri</vt:lpstr>
      <vt:lpstr>Comic Sans MS</vt:lpstr>
      <vt:lpstr>Arial</vt:lpstr>
      <vt:lpstr>맑은 고딕</vt:lpstr>
      <vt:lpstr>Lora</vt:lpstr>
      <vt:lpstr>Contents Slide Master</vt:lpstr>
      <vt:lpstr>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Soham Deshpande</cp:lastModifiedBy>
  <cp:revision>10</cp:revision>
  <dcterms:created xsi:type="dcterms:W3CDTF">2020-01-20T05:08:25Z</dcterms:created>
  <dcterms:modified xsi:type="dcterms:W3CDTF">2021-07-16T09:41:43Z</dcterms:modified>
</cp:coreProperties>
</file>